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66" r:id="rId2"/>
    <p:sldId id="267" r:id="rId3"/>
    <p:sldId id="274" r:id="rId4"/>
    <p:sldId id="275" r:id="rId5"/>
    <p:sldId id="273" r:id="rId6"/>
    <p:sldId id="288" r:id="rId7"/>
    <p:sldId id="303" r:id="rId8"/>
    <p:sldId id="295" r:id="rId9"/>
    <p:sldId id="297" r:id="rId10"/>
    <p:sldId id="308" r:id="rId11"/>
    <p:sldId id="323" r:id="rId12"/>
    <p:sldId id="306" r:id="rId13"/>
    <p:sldId id="312" r:id="rId14"/>
    <p:sldId id="299" r:id="rId15"/>
    <p:sldId id="302" r:id="rId16"/>
    <p:sldId id="282" r:id="rId17"/>
    <p:sldId id="293" r:id="rId18"/>
    <p:sldId id="283" r:id="rId19"/>
    <p:sldId id="315" r:id="rId20"/>
    <p:sldId id="317" r:id="rId21"/>
    <p:sldId id="316" r:id="rId22"/>
    <p:sldId id="289" r:id="rId23"/>
    <p:sldId id="291" r:id="rId24"/>
    <p:sldId id="326" r:id="rId25"/>
    <p:sldId id="277" r:id="rId26"/>
    <p:sldId id="333" r:id="rId27"/>
  </p:sldIdLst>
  <p:sldSz cx="12192000" cy="6858000"/>
  <p:notesSz cx="6858000" cy="9144000"/>
  <p:embeddedFontLst>
    <p:embeddedFont>
      <p:font typeface="카페24 써라운드 에어 " pitchFamily="2" charset="-127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4A7D"/>
    <a:srgbClr val="1C3263"/>
    <a:srgbClr val="76C8AA"/>
    <a:srgbClr val="5C5960"/>
    <a:srgbClr val="FEAF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1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8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93B3A7-050D-44DC-AF06-B85FF3AF82AE}" type="doc">
      <dgm:prSet loTypeId="urn:microsoft.com/office/officeart/2008/layout/AccentedPicture" loCatId="picture" qsTypeId="urn:microsoft.com/office/officeart/2005/8/quickstyle/simple1" qsCatId="simple" csTypeId="urn:microsoft.com/office/officeart/2005/8/colors/accent1_2" csCatId="accent1" phldr="1"/>
      <dgm:spPr/>
    </dgm:pt>
    <dgm:pt modelId="{39AC8E85-D690-44ED-9EFC-C05131BE690C}">
      <dgm:prSet phldrT="[텍스트]" phldr="1"/>
      <dgm:spPr/>
      <dgm:t>
        <a:bodyPr/>
        <a:lstStyle/>
        <a:p>
          <a:pPr algn="ctr" latinLnBrk="1"/>
          <a:endParaRPr lang="ko-KR" altLang="en-US" dirty="0">
            <a:noFill/>
          </a:endParaRPr>
        </a:p>
      </dgm:t>
    </dgm:pt>
    <dgm:pt modelId="{24D8ACDF-1596-49AD-9575-A6FA4E9677CF}" type="parTrans" cxnId="{F2C1D244-89AE-48FA-9CDD-966CDCE64ECE}">
      <dgm:prSet/>
      <dgm:spPr/>
      <dgm:t>
        <a:bodyPr/>
        <a:lstStyle/>
        <a:p>
          <a:pPr latinLnBrk="1"/>
          <a:endParaRPr lang="ko-KR" altLang="en-US"/>
        </a:p>
      </dgm:t>
    </dgm:pt>
    <dgm:pt modelId="{E89C566D-69B6-412D-8D75-9497CE6E54EC}" type="sibTrans" cxnId="{F2C1D244-89AE-48FA-9CDD-966CDCE64ECE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solidFill>
            <a:srgbClr val="304A7D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C29937EE-BFAF-4E40-ACF5-F0D00C76DF69}" type="pres">
      <dgm:prSet presAssocID="{C493B3A7-050D-44DC-AF06-B85FF3AF82AE}" presName="Name0" presStyleCnt="0">
        <dgm:presLayoutVars>
          <dgm:dir/>
        </dgm:presLayoutVars>
      </dgm:prSet>
      <dgm:spPr/>
    </dgm:pt>
    <dgm:pt modelId="{01854142-76B3-44AE-987B-86763B5F51D1}" type="pres">
      <dgm:prSet presAssocID="{E89C566D-69B6-412D-8D75-9497CE6E54EC}" presName="picture_1" presStyleLbl="bgImgPlace1" presStyleIdx="0" presStyleCnt="1" custScaleX="100000" custScaleY="137423" custLinFactNeighborX="2121" custLinFactNeighborY="-735"/>
      <dgm:spPr/>
    </dgm:pt>
    <dgm:pt modelId="{777FB4E3-5B18-4B55-B1D3-6750F10D0D82}" type="pres">
      <dgm:prSet presAssocID="{39AC8E85-D690-44ED-9EFC-C05131BE690C}" presName="text_1" presStyleLbl="node1" presStyleIdx="0" presStyleCnt="0" custFlipVert="0" custScaleX="46651" custScaleY="13185" custLinFactNeighborX="9740" custLinFactNeighborY="26094">
        <dgm:presLayoutVars>
          <dgm:bulletEnabled val="1"/>
        </dgm:presLayoutVars>
      </dgm:prSet>
      <dgm:spPr/>
    </dgm:pt>
    <dgm:pt modelId="{97BA4C88-55AB-46EB-B5FE-EDD6887551F3}" type="pres">
      <dgm:prSet presAssocID="{C493B3A7-050D-44DC-AF06-B85FF3AF82AE}" presName="maxNode" presStyleCnt="0"/>
      <dgm:spPr/>
    </dgm:pt>
    <dgm:pt modelId="{6D5F99AF-8F9B-47D0-8EBD-4424679D182F}" type="pres">
      <dgm:prSet presAssocID="{C493B3A7-050D-44DC-AF06-B85FF3AF82AE}" presName="Name33" presStyleCnt="0"/>
      <dgm:spPr/>
    </dgm:pt>
  </dgm:ptLst>
  <dgm:cxnLst>
    <dgm:cxn modelId="{07653709-C21E-41B8-9865-5291BCE93E25}" type="presOf" srcId="{E89C566D-69B6-412D-8D75-9497CE6E54EC}" destId="{01854142-76B3-44AE-987B-86763B5F51D1}" srcOrd="0" destOrd="0" presId="urn:microsoft.com/office/officeart/2008/layout/AccentedPicture"/>
    <dgm:cxn modelId="{F3B2EA60-8369-420B-9811-3FE4B2BBA4E2}" type="presOf" srcId="{39AC8E85-D690-44ED-9EFC-C05131BE690C}" destId="{777FB4E3-5B18-4B55-B1D3-6750F10D0D82}" srcOrd="0" destOrd="0" presId="urn:microsoft.com/office/officeart/2008/layout/AccentedPicture"/>
    <dgm:cxn modelId="{F2C1D244-89AE-48FA-9CDD-966CDCE64ECE}" srcId="{C493B3A7-050D-44DC-AF06-B85FF3AF82AE}" destId="{39AC8E85-D690-44ED-9EFC-C05131BE690C}" srcOrd="0" destOrd="0" parTransId="{24D8ACDF-1596-49AD-9575-A6FA4E9677CF}" sibTransId="{E89C566D-69B6-412D-8D75-9497CE6E54EC}"/>
    <dgm:cxn modelId="{270A0D8C-6B25-410C-9BCD-6DF4BE17B36B}" type="presOf" srcId="{C493B3A7-050D-44DC-AF06-B85FF3AF82AE}" destId="{C29937EE-BFAF-4E40-ACF5-F0D00C76DF69}" srcOrd="0" destOrd="0" presId="urn:microsoft.com/office/officeart/2008/layout/AccentedPicture"/>
    <dgm:cxn modelId="{861D50AA-4C43-44EC-8CC3-B2A4C90EE355}" type="presParOf" srcId="{C29937EE-BFAF-4E40-ACF5-F0D00C76DF69}" destId="{01854142-76B3-44AE-987B-86763B5F51D1}" srcOrd="0" destOrd="0" presId="urn:microsoft.com/office/officeart/2008/layout/AccentedPicture"/>
    <dgm:cxn modelId="{E99D671A-8F97-4979-B3CD-9ED1B9462F31}" type="presParOf" srcId="{C29937EE-BFAF-4E40-ACF5-F0D00C76DF69}" destId="{777FB4E3-5B18-4B55-B1D3-6750F10D0D82}" srcOrd="1" destOrd="0" presId="urn:microsoft.com/office/officeart/2008/layout/AccentedPicture"/>
    <dgm:cxn modelId="{7F657075-CFCF-4FDD-8625-E5396C919D08}" type="presParOf" srcId="{C29937EE-BFAF-4E40-ACF5-F0D00C76DF69}" destId="{97BA4C88-55AB-46EB-B5FE-EDD6887551F3}" srcOrd="2" destOrd="0" presId="urn:microsoft.com/office/officeart/2008/layout/AccentedPicture"/>
    <dgm:cxn modelId="{C52ED026-2CCA-46BB-ABD5-28801DFACCC4}" type="presParOf" srcId="{97BA4C88-55AB-46EB-B5FE-EDD6887551F3}" destId="{6D5F99AF-8F9B-47D0-8EBD-4424679D182F}" srcOrd="0" destOrd="0" presId="urn:microsoft.com/office/officeart/2008/layout/AccentedPicture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93B3A7-050D-44DC-AF06-B85FF3AF82AE}" type="doc">
      <dgm:prSet loTypeId="urn:microsoft.com/office/officeart/2008/layout/AccentedPicture" loCatId="picture" qsTypeId="urn:microsoft.com/office/officeart/2005/8/quickstyle/simple1" qsCatId="simple" csTypeId="urn:microsoft.com/office/officeart/2005/8/colors/accent1_2" csCatId="accent1" phldr="1"/>
      <dgm:spPr/>
    </dgm:pt>
    <dgm:pt modelId="{39AC8E85-D690-44ED-9EFC-C05131BE690C}">
      <dgm:prSet phldrT="[텍스트]" phldr="1"/>
      <dgm:spPr/>
      <dgm:t>
        <a:bodyPr/>
        <a:lstStyle/>
        <a:p>
          <a:pPr algn="ctr" latinLnBrk="1"/>
          <a:endParaRPr lang="ko-KR" altLang="en-US" dirty="0">
            <a:noFill/>
          </a:endParaRPr>
        </a:p>
      </dgm:t>
    </dgm:pt>
    <dgm:pt modelId="{24D8ACDF-1596-49AD-9575-A6FA4E9677CF}" type="parTrans" cxnId="{F2C1D244-89AE-48FA-9CDD-966CDCE64ECE}">
      <dgm:prSet/>
      <dgm:spPr/>
      <dgm:t>
        <a:bodyPr/>
        <a:lstStyle/>
        <a:p>
          <a:pPr latinLnBrk="1"/>
          <a:endParaRPr lang="ko-KR" altLang="en-US"/>
        </a:p>
      </dgm:t>
    </dgm:pt>
    <dgm:pt modelId="{E89C566D-69B6-412D-8D75-9497CE6E54EC}" type="sibTrans" cxnId="{F2C1D244-89AE-48FA-9CDD-966CDCE64ECE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solidFill>
            <a:srgbClr val="304A7D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C29937EE-BFAF-4E40-ACF5-F0D00C76DF69}" type="pres">
      <dgm:prSet presAssocID="{C493B3A7-050D-44DC-AF06-B85FF3AF82AE}" presName="Name0" presStyleCnt="0">
        <dgm:presLayoutVars>
          <dgm:dir/>
        </dgm:presLayoutVars>
      </dgm:prSet>
      <dgm:spPr/>
    </dgm:pt>
    <dgm:pt modelId="{01854142-76B3-44AE-987B-86763B5F51D1}" type="pres">
      <dgm:prSet presAssocID="{E89C566D-69B6-412D-8D75-9497CE6E54EC}" presName="picture_1" presStyleLbl="bgImgPlace1" presStyleIdx="0" presStyleCnt="1" custScaleX="100000" custScaleY="137423" custLinFactNeighborX="2121" custLinFactNeighborY="-735"/>
      <dgm:spPr/>
    </dgm:pt>
    <dgm:pt modelId="{777FB4E3-5B18-4B55-B1D3-6750F10D0D82}" type="pres">
      <dgm:prSet presAssocID="{39AC8E85-D690-44ED-9EFC-C05131BE690C}" presName="text_1" presStyleLbl="node1" presStyleIdx="0" presStyleCnt="0" custFlipVert="0" custScaleX="46651" custScaleY="13185" custLinFactNeighborX="9740" custLinFactNeighborY="26094">
        <dgm:presLayoutVars>
          <dgm:bulletEnabled val="1"/>
        </dgm:presLayoutVars>
      </dgm:prSet>
      <dgm:spPr/>
    </dgm:pt>
    <dgm:pt modelId="{97BA4C88-55AB-46EB-B5FE-EDD6887551F3}" type="pres">
      <dgm:prSet presAssocID="{C493B3A7-050D-44DC-AF06-B85FF3AF82AE}" presName="maxNode" presStyleCnt="0"/>
      <dgm:spPr/>
    </dgm:pt>
    <dgm:pt modelId="{6D5F99AF-8F9B-47D0-8EBD-4424679D182F}" type="pres">
      <dgm:prSet presAssocID="{C493B3A7-050D-44DC-AF06-B85FF3AF82AE}" presName="Name33" presStyleCnt="0"/>
      <dgm:spPr/>
    </dgm:pt>
  </dgm:ptLst>
  <dgm:cxnLst>
    <dgm:cxn modelId="{07653709-C21E-41B8-9865-5291BCE93E25}" type="presOf" srcId="{E89C566D-69B6-412D-8D75-9497CE6E54EC}" destId="{01854142-76B3-44AE-987B-86763B5F51D1}" srcOrd="0" destOrd="0" presId="urn:microsoft.com/office/officeart/2008/layout/AccentedPicture"/>
    <dgm:cxn modelId="{F3B2EA60-8369-420B-9811-3FE4B2BBA4E2}" type="presOf" srcId="{39AC8E85-D690-44ED-9EFC-C05131BE690C}" destId="{777FB4E3-5B18-4B55-B1D3-6750F10D0D82}" srcOrd="0" destOrd="0" presId="urn:microsoft.com/office/officeart/2008/layout/AccentedPicture"/>
    <dgm:cxn modelId="{F2C1D244-89AE-48FA-9CDD-966CDCE64ECE}" srcId="{C493B3A7-050D-44DC-AF06-B85FF3AF82AE}" destId="{39AC8E85-D690-44ED-9EFC-C05131BE690C}" srcOrd="0" destOrd="0" parTransId="{24D8ACDF-1596-49AD-9575-A6FA4E9677CF}" sibTransId="{E89C566D-69B6-412D-8D75-9497CE6E54EC}"/>
    <dgm:cxn modelId="{270A0D8C-6B25-410C-9BCD-6DF4BE17B36B}" type="presOf" srcId="{C493B3A7-050D-44DC-AF06-B85FF3AF82AE}" destId="{C29937EE-BFAF-4E40-ACF5-F0D00C76DF69}" srcOrd="0" destOrd="0" presId="urn:microsoft.com/office/officeart/2008/layout/AccentedPicture"/>
    <dgm:cxn modelId="{861D50AA-4C43-44EC-8CC3-B2A4C90EE355}" type="presParOf" srcId="{C29937EE-BFAF-4E40-ACF5-F0D00C76DF69}" destId="{01854142-76B3-44AE-987B-86763B5F51D1}" srcOrd="0" destOrd="0" presId="urn:microsoft.com/office/officeart/2008/layout/AccentedPicture"/>
    <dgm:cxn modelId="{E99D671A-8F97-4979-B3CD-9ED1B9462F31}" type="presParOf" srcId="{C29937EE-BFAF-4E40-ACF5-F0D00C76DF69}" destId="{777FB4E3-5B18-4B55-B1D3-6750F10D0D82}" srcOrd="1" destOrd="0" presId="urn:microsoft.com/office/officeart/2008/layout/AccentedPicture"/>
    <dgm:cxn modelId="{7F657075-CFCF-4FDD-8625-E5396C919D08}" type="presParOf" srcId="{C29937EE-BFAF-4E40-ACF5-F0D00C76DF69}" destId="{97BA4C88-55AB-46EB-B5FE-EDD6887551F3}" srcOrd="2" destOrd="0" presId="urn:microsoft.com/office/officeart/2008/layout/AccentedPicture"/>
    <dgm:cxn modelId="{C52ED026-2CCA-46BB-ABD5-28801DFACCC4}" type="presParOf" srcId="{97BA4C88-55AB-46EB-B5FE-EDD6887551F3}" destId="{6D5F99AF-8F9B-47D0-8EBD-4424679D182F}" srcOrd="0" destOrd="0" presId="urn:microsoft.com/office/officeart/2008/layout/AccentedPicture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54142-76B3-44AE-987B-86763B5F51D1}">
      <dsp:nvSpPr>
        <dsp:cNvPr id="0" name=""/>
        <dsp:cNvSpPr/>
      </dsp:nvSpPr>
      <dsp:spPr>
        <a:xfrm>
          <a:off x="0" y="62366"/>
          <a:ext cx="2348049" cy="4115764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rgbClr val="304A7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7FB4E3-5B18-4B55-B1D3-6750F10D0D82}">
      <dsp:nvSpPr>
        <dsp:cNvPr id="0" name=""/>
        <dsp:cNvSpPr/>
      </dsp:nvSpPr>
      <dsp:spPr>
        <a:xfrm>
          <a:off x="752295" y="3091691"/>
          <a:ext cx="843449" cy="23693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b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 dirty="0">
            <a:noFill/>
          </a:endParaRPr>
        </a:p>
      </dsp:txBody>
      <dsp:txXfrm>
        <a:off x="752295" y="3091691"/>
        <a:ext cx="843449" cy="2369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54142-76B3-44AE-987B-86763B5F51D1}">
      <dsp:nvSpPr>
        <dsp:cNvPr id="0" name=""/>
        <dsp:cNvSpPr/>
      </dsp:nvSpPr>
      <dsp:spPr>
        <a:xfrm>
          <a:off x="0" y="62366"/>
          <a:ext cx="2348049" cy="4115764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rgbClr val="304A7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7FB4E3-5B18-4B55-B1D3-6750F10D0D82}">
      <dsp:nvSpPr>
        <dsp:cNvPr id="0" name=""/>
        <dsp:cNvSpPr/>
      </dsp:nvSpPr>
      <dsp:spPr>
        <a:xfrm>
          <a:off x="752295" y="3091691"/>
          <a:ext cx="843449" cy="23693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b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 dirty="0">
            <a:noFill/>
          </a:endParaRPr>
        </a:p>
      </dsp:txBody>
      <dsp:txXfrm>
        <a:off x="752295" y="3091691"/>
        <a:ext cx="843449" cy="2369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ccentedPicture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shape xmlns:r="http://schemas.openxmlformats.org/officeDocument/2006/relationships" r:blip="">
      <dgm:adjLst/>
    </dgm:shape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txAnchorVert" val="b"/>
              <dgm:param type="parTxLTRAlign" val="l"/>
              <dgm:param type="shpTxLTRAlignCh" val="l"/>
              <dgm:param type="parTxRTLAlign" val="l"/>
              <dgm:param type="shpTxRTLAlignCh" val="l"/>
            </dgm:alg>
          </dgm:if>
          <dgm:else name="Name15">
            <dgm:alg type="tx">
              <dgm:param type="txAnchorVert" val="b"/>
              <dgm:param type="parTxLTRAlign" val="r"/>
              <dgm:param type="shpTxLTRAlignCh" val="r"/>
              <dgm:param type="parTxRTLAlign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linDir" val="fromT"/>
                <dgm:param type="vertAlign" val="t"/>
                <dgm:param type="fallback" val="1D"/>
                <dgm:param type="horzAlign" val="l"/>
                <dgm:param type="nodeHorzAlign" val="l"/>
              </dgm:alg>
            </dgm:if>
            <dgm:else name="Name20">
              <dgm:alg type="lin">
                <dgm:param type="linDir" val="fromT"/>
                <dgm:param type="vertAlign" val="t"/>
                <dgm:param type="fallback" val="1D"/>
                <dgm:param type="horzAlign" val="r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shape xmlns:r="http://schemas.openxmlformats.org/officeDocument/2006/relationships" r:blip="">
                <dgm:adjLst/>
              </dgm:shape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shpTxLTRAlignCh" val="l"/>
                        <dgm:param type="parTxRTLAlign" val="r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shpTxLTRAlignCh" val="r"/>
                        <dgm:param type="parTxRTLAlign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ccentedPicture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shape xmlns:r="http://schemas.openxmlformats.org/officeDocument/2006/relationships" r:blip="">
      <dgm:adjLst/>
    </dgm:shape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txAnchorVert" val="b"/>
              <dgm:param type="parTxLTRAlign" val="l"/>
              <dgm:param type="shpTxLTRAlignCh" val="l"/>
              <dgm:param type="parTxRTLAlign" val="l"/>
              <dgm:param type="shpTxRTLAlignCh" val="l"/>
            </dgm:alg>
          </dgm:if>
          <dgm:else name="Name15">
            <dgm:alg type="tx">
              <dgm:param type="txAnchorVert" val="b"/>
              <dgm:param type="parTxLTRAlign" val="r"/>
              <dgm:param type="shpTxLTRAlignCh" val="r"/>
              <dgm:param type="parTxRTLAlign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linDir" val="fromT"/>
                <dgm:param type="vertAlign" val="t"/>
                <dgm:param type="fallback" val="1D"/>
                <dgm:param type="horzAlign" val="l"/>
                <dgm:param type="nodeHorzAlign" val="l"/>
              </dgm:alg>
            </dgm:if>
            <dgm:else name="Name20">
              <dgm:alg type="lin">
                <dgm:param type="linDir" val="fromT"/>
                <dgm:param type="vertAlign" val="t"/>
                <dgm:param type="fallback" val="1D"/>
                <dgm:param type="horzAlign" val="r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shape xmlns:r="http://schemas.openxmlformats.org/officeDocument/2006/relationships" r:blip="">
                <dgm:adjLst/>
              </dgm:shape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shpTxLTRAlignCh" val="l"/>
                        <dgm:param type="parTxRTLAlign" val="r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shpTxLTRAlignCh" val="r"/>
                        <dgm:param type="parTxRTLAlign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920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866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875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63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919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03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214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980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124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851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356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">
              <a:srgbClr val="1C3263"/>
            </a:gs>
            <a:gs pos="8000">
              <a:srgbClr val="EEF3F9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카페24 써라운드 에어 " pitchFamily="2" charset="-127"/>
                <a:ea typeface="카페24 써라운드 에어 " pitchFamily="2" charset="-127"/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카페24 써라운드 에어 " pitchFamily="2" charset="-127"/>
                <a:ea typeface="카페24 써라운드 에어 " pitchFamily="2" charset="-127"/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카페24 써라운드 에어 " pitchFamily="2" charset="-127"/>
                <a:ea typeface="카페24 써라운드 에어 " pitchFamily="2" charset="-127"/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324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카페24 써라운드 에어 " pitchFamily="2" charset="-127"/>
          <a:ea typeface="카페24 써라운드 에어 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카페24 써라운드 에어 " pitchFamily="2" charset="-127"/>
          <a:ea typeface="카페24 써라운드 에어 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카페24 써라운드 에어 " pitchFamily="2" charset="-127"/>
          <a:ea typeface="카페24 써라운드 에어 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카페24 써라운드 에어 " pitchFamily="2" charset="-127"/>
          <a:ea typeface="카페24 써라운드 에어 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카페24 써라운드 에어 " pitchFamily="2" charset="-127"/>
          <a:ea typeface="카페24 써라운드 에어 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카페24 써라운드 에어 " pitchFamily="2" charset="-127"/>
          <a:ea typeface="카페24 써라운드 에어 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DD0E0055-0331-041E-1557-1D40F47DE989}"/>
              </a:ext>
            </a:extLst>
          </p:cNvPr>
          <p:cNvSpPr/>
          <p:nvPr/>
        </p:nvSpPr>
        <p:spPr>
          <a:xfrm rot="16200000">
            <a:off x="8544718" y="3076575"/>
            <a:ext cx="6577013" cy="704850"/>
          </a:xfrm>
          <a:prstGeom prst="round2SameRect">
            <a:avLst/>
          </a:prstGeom>
          <a:solidFill>
            <a:srgbClr val="304A7D"/>
          </a:solidFill>
          <a:ln>
            <a:noFill/>
          </a:ln>
          <a:effectLst>
            <a:outerShdw blurRad="139700" dist="38100" dir="10800000" algn="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카페24 써라운드 에어 " pitchFamily="2" charset="-127"/>
              <a:ea typeface="카페24 써라운드 에어 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A76EB89-49B4-86E2-D0A2-284715FCFF0F}"/>
              </a:ext>
            </a:extLst>
          </p:cNvPr>
          <p:cNvGrpSpPr/>
          <p:nvPr/>
        </p:nvGrpSpPr>
        <p:grpSpPr>
          <a:xfrm>
            <a:off x="11640128" y="1087492"/>
            <a:ext cx="332065" cy="2341508"/>
            <a:chOff x="426028" y="1087492"/>
            <a:chExt cx="332065" cy="2341508"/>
          </a:xfrm>
        </p:grpSpPr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8E5B0FC-F0F2-60F3-FF49-86EDFB072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167" y="1695463"/>
              <a:ext cx="116026" cy="153118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13" name="Freeform 36">
              <a:extLst>
                <a:ext uri="{FF2B5EF4-FFF2-40B4-BE49-F238E27FC236}">
                  <a16:creationId xmlns:a16="http://schemas.microsoft.com/office/drawing/2014/main" id="{303BC6D1-0FEA-EE77-AF72-E95BDDE9A7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3944" y="3272796"/>
              <a:ext cx="92872" cy="156204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14" name="자유형 23">
              <a:extLst>
                <a:ext uri="{FF2B5EF4-FFF2-40B4-BE49-F238E27FC236}">
                  <a16:creationId xmlns:a16="http://schemas.microsoft.com/office/drawing/2014/main" id="{AEE487E6-53A8-CC05-5DE6-DA962A220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276" y="2758235"/>
              <a:ext cx="139808" cy="12236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2A1ED9F-4D21-14D7-B8E8-DD5351FB6BD1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517546" y="2240784"/>
              <a:ext cx="141269" cy="125249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16" name="모서리가 둥근 직사각형 31">
              <a:extLst>
                <a:ext uri="{FF2B5EF4-FFF2-40B4-BE49-F238E27FC236}">
                  <a16:creationId xmlns:a16="http://schemas.microsoft.com/office/drawing/2014/main" id="{18780CC1-28E0-393B-B2EF-07D97FE54625}"/>
                </a:ext>
              </a:extLst>
            </p:cNvPr>
            <p:cNvSpPr/>
            <p:nvPr/>
          </p:nvSpPr>
          <p:spPr>
            <a:xfrm>
              <a:off x="426028" y="1087492"/>
              <a:ext cx="324305" cy="324305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6000" rtlCol="0" anchor="ctr"/>
            <a:lstStyle/>
            <a:p>
              <a:pPr>
                <a:defRPr/>
              </a:pPr>
              <a:endParaRPr lang="en-US" altLang="ko-KR" sz="1050" dirty="0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BC950F11-BDB7-C657-4FC2-700962C79CE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4269" y="1172573"/>
              <a:ext cx="187822" cy="149408"/>
              <a:chOff x="6124" y="305"/>
              <a:chExt cx="841" cy="669"/>
            </a:xfrm>
            <a:solidFill>
              <a:schemeClr val="bg1"/>
            </a:solidFill>
          </p:grpSpPr>
          <p:sp>
            <p:nvSpPr>
              <p:cNvPr id="18" name="Freeform 13">
                <a:extLst>
                  <a:ext uri="{FF2B5EF4-FFF2-40B4-BE49-F238E27FC236}">
                    <a16:creationId xmlns:a16="http://schemas.microsoft.com/office/drawing/2014/main" id="{8D8EF74B-1D9A-7E3D-1065-8E3AF725CE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9" name="Freeform 14">
                <a:extLst>
                  <a:ext uri="{FF2B5EF4-FFF2-40B4-BE49-F238E27FC236}">
                    <a16:creationId xmlns:a16="http://schemas.microsoft.com/office/drawing/2014/main" id="{889BEE0B-E00A-D0F4-BDD9-B14AC44B48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B363210-7E60-2476-F411-75C19F40083B}"/>
                </a:ext>
              </a:extLst>
            </p:cNvPr>
            <p:cNvSpPr/>
            <p:nvPr/>
          </p:nvSpPr>
          <p:spPr>
            <a:xfrm>
              <a:off x="612709" y="1613447"/>
              <a:ext cx="145384" cy="145384"/>
            </a:xfrm>
            <a:prstGeom prst="ellipse">
              <a:avLst/>
            </a:prstGeom>
            <a:solidFill>
              <a:srgbClr val="76C8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>
                <a:defRPr/>
              </a:pPr>
              <a:r>
                <a:rPr lang="en-US" altLang="ko-KR" sz="9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5</a:t>
              </a:r>
              <a:endParaRPr lang="ko-KR" altLang="en-US" sz="900" dirty="0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F8BB632-6D0B-C395-DC21-156CB3C8C52D}"/>
                </a:ext>
              </a:extLst>
            </p:cNvPr>
            <p:cNvSpPr/>
            <p:nvPr/>
          </p:nvSpPr>
          <p:spPr>
            <a:xfrm>
              <a:off x="586332" y="3197190"/>
              <a:ext cx="145384" cy="145384"/>
            </a:xfrm>
            <a:prstGeom prst="ellipse">
              <a:avLst/>
            </a:prstGeom>
            <a:solidFill>
              <a:srgbClr val="76C8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>
                <a:defRPr/>
              </a:pPr>
              <a:r>
                <a:rPr lang="en-US" altLang="ko-KR" sz="5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off</a:t>
              </a:r>
              <a:endParaRPr lang="ko-KR" altLang="en-US" sz="500" dirty="0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9A9999F-521B-0669-F15E-01060949177D}"/>
              </a:ext>
            </a:extLst>
          </p:cNvPr>
          <p:cNvGrpSpPr/>
          <p:nvPr/>
        </p:nvGrpSpPr>
        <p:grpSpPr>
          <a:xfrm>
            <a:off x="11580515" y="223646"/>
            <a:ext cx="516135" cy="414529"/>
            <a:chOff x="366415" y="223646"/>
            <a:chExt cx="516135" cy="41452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559ECF0-DD10-AD86-2830-04CA65DC69E5}"/>
                </a:ext>
              </a:extLst>
            </p:cNvPr>
            <p:cNvGrpSpPr/>
            <p:nvPr/>
          </p:nvGrpSpPr>
          <p:grpSpPr>
            <a:xfrm>
              <a:off x="495017" y="223646"/>
              <a:ext cx="265151" cy="265151"/>
              <a:chOff x="1593332" y="2172798"/>
              <a:chExt cx="1083168" cy="1083168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31183E3C-B023-BC95-AF93-C7E8B05CC1D0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b="1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055E07C5-3EC6-1BFB-1655-B72C0BDBC1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  <a:noFill/>
            </p:spPr>
          </p:pic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9A3E799-49E1-A7D0-5DF9-402EE5F73666}"/>
                </a:ext>
              </a:extLst>
            </p:cNvPr>
            <p:cNvSpPr/>
            <p:nvPr/>
          </p:nvSpPr>
          <p:spPr>
            <a:xfrm>
              <a:off x="366415" y="484287"/>
              <a:ext cx="516135" cy="1538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400" b="1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seok830621</a:t>
              </a:r>
              <a:endParaRPr lang="ko-KR" altLang="en-US" sz="400" b="1" dirty="0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5D80B47-8CDE-5069-117B-4806B6810ACD}"/>
              </a:ext>
            </a:extLst>
          </p:cNvPr>
          <p:cNvSpPr txBox="1"/>
          <p:nvPr/>
        </p:nvSpPr>
        <p:spPr>
          <a:xfrm>
            <a:off x="3025775" y="2935399"/>
            <a:ext cx="61404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4800" b="1" kern="0">
                <a:ln w="15875">
                  <a:noFill/>
                </a:ln>
                <a:solidFill>
                  <a:srgbClr val="304A7D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우리의 예술</a:t>
            </a:r>
            <a:endParaRPr lang="en-US" altLang="ko-KR" sz="4800" b="1" kern="0">
              <a:ln w="15875">
                <a:noFill/>
              </a:ln>
              <a:solidFill>
                <a:srgbClr val="304A7D"/>
              </a:solidFill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9D047D-1D9F-7934-59BA-6457E593058E}"/>
              </a:ext>
            </a:extLst>
          </p:cNvPr>
          <p:cNvSpPr txBox="1"/>
          <p:nvPr/>
        </p:nvSpPr>
        <p:spPr>
          <a:xfrm>
            <a:off x="7096125" y="3656213"/>
            <a:ext cx="28035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kern="0">
                <a:ln w="15875">
                  <a:noFill/>
                </a:ln>
                <a:solidFill>
                  <a:srgbClr val="304A7D"/>
                </a:solidFill>
                <a:latin typeface="카페24 써라운드 에어 " pitchFamily="2" charset="-127"/>
                <a:ea typeface="카페24 써라운드 에어 " pitchFamily="2" charset="-127"/>
              </a:rPr>
              <a:t>NHK</a:t>
            </a:r>
            <a:r>
              <a:rPr lang="ko-KR" altLang="en-US" sz="2400" kern="0">
                <a:ln w="15875">
                  <a:noFill/>
                </a:ln>
                <a:solidFill>
                  <a:srgbClr val="304A7D"/>
                </a:solidFill>
                <a:latin typeface="카페24 써라운드 에어 " pitchFamily="2" charset="-127"/>
                <a:ea typeface="카페24 써라운드 에어 " pitchFamily="2" charset="-127"/>
              </a:rPr>
              <a:t>조</a:t>
            </a:r>
            <a:endParaRPr lang="en-US" altLang="ko-KR" sz="2400" kern="0">
              <a:ln w="15875">
                <a:noFill/>
              </a:ln>
              <a:solidFill>
                <a:srgbClr val="304A7D"/>
              </a:solidFill>
              <a:latin typeface="카페24 써라운드 에어 " pitchFamily="2" charset="-127"/>
              <a:ea typeface="카페24 써라운드 에어 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ED522D-844B-7616-973A-D12E3373F996}"/>
              </a:ext>
            </a:extLst>
          </p:cNvPr>
          <p:cNvCxnSpPr>
            <a:cxnSpLocks/>
          </p:cNvCxnSpPr>
          <p:nvPr/>
        </p:nvCxnSpPr>
        <p:spPr>
          <a:xfrm>
            <a:off x="3065462" y="3645746"/>
            <a:ext cx="6061075" cy="0"/>
          </a:xfrm>
          <a:prstGeom prst="line">
            <a:avLst/>
          </a:prstGeom>
          <a:ln w="19050">
            <a:solidFill>
              <a:srgbClr val="1C3263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8757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CBAB125-76DF-44AE-1965-E57845B2021C}"/>
              </a:ext>
            </a:extLst>
          </p:cNvPr>
          <p:cNvGrpSpPr/>
          <p:nvPr/>
        </p:nvGrpSpPr>
        <p:grpSpPr>
          <a:xfrm>
            <a:off x="266697" y="138114"/>
            <a:ext cx="11775283" cy="6579392"/>
            <a:chOff x="266697" y="138114"/>
            <a:chExt cx="11775283" cy="657939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DD0E0055-0331-041E-1557-1D40F47DE989}"/>
                </a:ext>
              </a:extLst>
            </p:cNvPr>
            <p:cNvSpPr/>
            <p:nvPr/>
          </p:nvSpPr>
          <p:spPr>
            <a:xfrm rot="16200000">
              <a:off x="-2669382" y="3076575"/>
              <a:ext cx="6577013" cy="704850"/>
            </a:xfrm>
            <a:prstGeom prst="round2SameRect">
              <a:avLst/>
            </a:prstGeom>
            <a:solidFill>
              <a:srgbClr val="304A7D"/>
            </a:solidFill>
            <a:ln>
              <a:noFill/>
            </a:ln>
            <a:effectLst>
              <a:outerShdw blurRad="139700" dist="38100" dir="10800000" algn="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A76EB89-49B4-86E2-D0A2-284715FCFF0F}"/>
                </a:ext>
              </a:extLst>
            </p:cNvPr>
            <p:cNvGrpSpPr/>
            <p:nvPr/>
          </p:nvGrpSpPr>
          <p:grpSpPr>
            <a:xfrm>
              <a:off x="426028" y="1087492"/>
              <a:ext cx="332065" cy="2341508"/>
              <a:chOff x="426028" y="1087492"/>
              <a:chExt cx="332065" cy="2341508"/>
            </a:xfrm>
          </p:grpSpPr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18E5B0FC-F0F2-60F3-FF49-86EDFB072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167" y="1695463"/>
                <a:ext cx="116026" cy="15311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3" name="Freeform 36">
                <a:extLst>
                  <a:ext uri="{FF2B5EF4-FFF2-40B4-BE49-F238E27FC236}">
                    <a16:creationId xmlns:a16="http://schemas.microsoft.com/office/drawing/2014/main" id="{303BC6D1-0FEA-EE77-AF72-E95BDDE9A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944" y="3272796"/>
                <a:ext cx="92872" cy="156204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4" name="자유형 23">
                <a:extLst>
                  <a:ext uri="{FF2B5EF4-FFF2-40B4-BE49-F238E27FC236}">
                    <a16:creationId xmlns:a16="http://schemas.microsoft.com/office/drawing/2014/main" id="{AEE487E6-53A8-CC05-5DE6-DA962A220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76" y="2758235"/>
                <a:ext cx="139808" cy="12236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5" name="Freeform 6">
                <a:extLst>
                  <a:ext uri="{FF2B5EF4-FFF2-40B4-BE49-F238E27FC236}">
                    <a16:creationId xmlns:a16="http://schemas.microsoft.com/office/drawing/2014/main" id="{C2A1ED9F-4D21-14D7-B8E8-DD5351FB6BD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517546" y="2240784"/>
                <a:ext cx="141269" cy="125249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6" name="모서리가 둥근 직사각형 31">
                <a:extLst>
                  <a:ext uri="{FF2B5EF4-FFF2-40B4-BE49-F238E27FC236}">
                    <a16:creationId xmlns:a16="http://schemas.microsoft.com/office/drawing/2014/main" id="{18780CC1-28E0-393B-B2EF-07D97FE54625}"/>
                  </a:ext>
                </a:extLst>
              </p:cNvPr>
              <p:cNvSpPr/>
              <p:nvPr/>
            </p:nvSpPr>
            <p:spPr>
              <a:xfrm>
                <a:off x="426028" y="1087492"/>
                <a:ext cx="324305" cy="324305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pPr>
                  <a:defRPr/>
                </a:pPr>
                <a:endParaRPr lang="en-US" altLang="ko-KR" sz="105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grpSp>
            <p:nvGrpSpPr>
              <p:cNvPr id="17" name="Group 12">
                <a:extLst>
                  <a:ext uri="{FF2B5EF4-FFF2-40B4-BE49-F238E27FC236}">
                    <a16:creationId xmlns:a16="http://schemas.microsoft.com/office/drawing/2014/main" id="{BC950F11-BDB7-C657-4FC2-700962C79CE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94269" y="1172573"/>
                <a:ext cx="187822" cy="14940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8" name="Freeform 13">
                  <a:extLst>
                    <a:ext uri="{FF2B5EF4-FFF2-40B4-BE49-F238E27FC236}">
                      <a16:creationId xmlns:a16="http://schemas.microsoft.com/office/drawing/2014/main" id="{8D8EF74B-1D9A-7E3D-1065-8E3AF725CE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sp>
              <p:nvSpPr>
                <p:cNvPr id="19" name="Freeform 14">
                  <a:extLst>
                    <a:ext uri="{FF2B5EF4-FFF2-40B4-BE49-F238E27FC236}">
                      <a16:creationId xmlns:a16="http://schemas.microsoft.com/office/drawing/2014/main" id="{889BEE0B-E00A-D0F4-BDD9-B14AC44B48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</p:grp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7B363210-7E60-2476-F411-75C19F40083B}"/>
                  </a:ext>
                </a:extLst>
              </p:cNvPr>
              <p:cNvSpPr/>
              <p:nvPr/>
            </p:nvSpPr>
            <p:spPr>
              <a:xfrm>
                <a:off x="612709" y="1613447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9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8F8BB632-6D0B-C395-DC21-156CB3C8C52D}"/>
                  </a:ext>
                </a:extLst>
              </p:cNvPr>
              <p:cNvSpPr/>
              <p:nvPr/>
            </p:nvSpPr>
            <p:spPr>
              <a:xfrm>
                <a:off x="586332" y="3197190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5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  <p:sp>
          <p:nvSpPr>
            <p:cNvPr id="24" name="사각형: 둥근 위쪽 모서리 23">
              <a:extLst>
                <a:ext uri="{FF2B5EF4-FFF2-40B4-BE49-F238E27FC236}">
                  <a16:creationId xmlns:a16="http://schemas.microsoft.com/office/drawing/2014/main" id="{022A04CD-66AF-7D4B-314B-C8E944D25CC2}"/>
                </a:ext>
              </a:extLst>
            </p:cNvPr>
            <p:cNvSpPr/>
            <p:nvPr/>
          </p:nvSpPr>
          <p:spPr>
            <a:xfrm rot="16200000" flipV="1">
              <a:off x="3219447" y="-2107405"/>
              <a:ext cx="6577013" cy="11068052"/>
            </a:xfrm>
            <a:prstGeom prst="round2SameRect">
              <a:avLst>
                <a:gd name="adj1" fmla="val 1860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EC579321-CCBB-ECC3-94C8-F5291E489CE2}"/>
                </a:ext>
              </a:extLst>
            </p:cNvPr>
            <p:cNvSpPr/>
            <p:nvPr/>
          </p:nvSpPr>
          <p:spPr>
            <a:xfrm flipH="1">
              <a:off x="266697" y="140493"/>
              <a:ext cx="11772901" cy="523876"/>
            </a:xfrm>
            <a:prstGeom prst="round2SameRect">
              <a:avLst>
                <a:gd name="adj1" fmla="val 23485"/>
                <a:gd name="adj2" fmla="val 0"/>
              </a:avLst>
            </a:prstGeom>
            <a:solidFill>
              <a:schemeClr val="tx1">
                <a:alpha val="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000" kern="0">
                  <a:ln w="9525">
                    <a:noFill/>
                  </a:ln>
                  <a:solidFill>
                    <a:srgbClr val="304A7D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전시회</a:t>
              </a:r>
              <a:r>
                <a:rPr lang="en-US" altLang="ko-KR" sz="2000" kern="0">
                  <a:ln w="9525">
                    <a:noFill/>
                  </a:ln>
                  <a:solidFill>
                    <a:srgbClr val="304A7D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/</a:t>
              </a:r>
              <a:r>
                <a:rPr lang="ko-KR" altLang="en-US" sz="2000" kern="0">
                  <a:ln w="9525">
                    <a:noFill/>
                  </a:ln>
                  <a:solidFill>
                    <a:srgbClr val="304A7D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공연</a:t>
              </a:r>
              <a:endParaRPr lang="ko-KR" altLang="en-US" sz="1600" dirty="0">
                <a:solidFill>
                  <a:srgbClr val="304A7D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29A9999F-521B-0669-F15E-01060949177D}"/>
                </a:ext>
              </a:extLst>
            </p:cNvPr>
            <p:cNvGrpSpPr/>
            <p:nvPr/>
          </p:nvGrpSpPr>
          <p:grpSpPr>
            <a:xfrm>
              <a:off x="366415" y="223646"/>
              <a:ext cx="516135" cy="414529"/>
              <a:chOff x="366415" y="223646"/>
              <a:chExt cx="516135" cy="414529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559ECF0-DD10-AD86-2830-04CA65DC69E5}"/>
                  </a:ext>
                </a:extLst>
              </p:cNvPr>
              <p:cNvGrpSpPr/>
              <p:nvPr/>
            </p:nvGrpSpPr>
            <p:grpSpPr>
              <a:xfrm>
                <a:off x="495017" y="223646"/>
                <a:ext cx="265151" cy="265151"/>
                <a:chOff x="1593332" y="2172798"/>
                <a:chExt cx="1083168" cy="1083168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31183E3C-B023-BC95-AF93-C7E8B05CC1D0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055E07C5-3EC6-1BFB-1655-B72C0BDBC1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9A3E799-49E1-A7D0-5DF9-402EE5F73666}"/>
                  </a:ext>
                </a:extLst>
              </p:cNvPr>
              <p:cNvSpPr/>
              <p:nvPr/>
            </p:nvSpPr>
            <p:spPr>
              <a:xfrm>
                <a:off x="366415" y="484287"/>
                <a:ext cx="516135" cy="153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seok830621</a:t>
                </a:r>
                <a:endParaRPr lang="ko-KR" altLang="en-US" sz="400" b="1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9F480688-8634-2A65-31FB-9B7D09BF7E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91" y="700456"/>
            <a:ext cx="5957607" cy="56387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542CA53-2123-1D7F-F6D8-6F17866818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365" y="638175"/>
            <a:ext cx="5073926" cy="591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485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CBAB125-76DF-44AE-1965-E57845B2021C}"/>
              </a:ext>
            </a:extLst>
          </p:cNvPr>
          <p:cNvGrpSpPr/>
          <p:nvPr/>
        </p:nvGrpSpPr>
        <p:grpSpPr>
          <a:xfrm>
            <a:off x="266697" y="138114"/>
            <a:ext cx="11775283" cy="6579392"/>
            <a:chOff x="266697" y="138114"/>
            <a:chExt cx="11775283" cy="657939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DD0E0055-0331-041E-1557-1D40F47DE989}"/>
                </a:ext>
              </a:extLst>
            </p:cNvPr>
            <p:cNvSpPr/>
            <p:nvPr/>
          </p:nvSpPr>
          <p:spPr>
            <a:xfrm rot="16200000">
              <a:off x="-2669382" y="3076575"/>
              <a:ext cx="6577013" cy="704850"/>
            </a:xfrm>
            <a:prstGeom prst="round2SameRect">
              <a:avLst/>
            </a:prstGeom>
            <a:solidFill>
              <a:srgbClr val="304A7D"/>
            </a:solidFill>
            <a:ln>
              <a:noFill/>
            </a:ln>
            <a:effectLst>
              <a:outerShdw blurRad="139700" dist="38100" dir="10800000" algn="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A76EB89-49B4-86E2-D0A2-284715FCFF0F}"/>
                </a:ext>
              </a:extLst>
            </p:cNvPr>
            <p:cNvGrpSpPr/>
            <p:nvPr/>
          </p:nvGrpSpPr>
          <p:grpSpPr>
            <a:xfrm>
              <a:off x="426028" y="1087492"/>
              <a:ext cx="332065" cy="2341508"/>
              <a:chOff x="426028" y="1087492"/>
              <a:chExt cx="332065" cy="2341508"/>
            </a:xfrm>
          </p:grpSpPr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18E5B0FC-F0F2-60F3-FF49-86EDFB072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167" y="1695463"/>
                <a:ext cx="116026" cy="15311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3" name="Freeform 36">
                <a:extLst>
                  <a:ext uri="{FF2B5EF4-FFF2-40B4-BE49-F238E27FC236}">
                    <a16:creationId xmlns:a16="http://schemas.microsoft.com/office/drawing/2014/main" id="{303BC6D1-0FEA-EE77-AF72-E95BDDE9A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944" y="3272796"/>
                <a:ext cx="92872" cy="156204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4" name="자유형 23">
                <a:extLst>
                  <a:ext uri="{FF2B5EF4-FFF2-40B4-BE49-F238E27FC236}">
                    <a16:creationId xmlns:a16="http://schemas.microsoft.com/office/drawing/2014/main" id="{AEE487E6-53A8-CC05-5DE6-DA962A220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76" y="2758235"/>
                <a:ext cx="139808" cy="12236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5" name="Freeform 6">
                <a:extLst>
                  <a:ext uri="{FF2B5EF4-FFF2-40B4-BE49-F238E27FC236}">
                    <a16:creationId xmlns:a16="http://schemas.microsoft.com/office/drawing/2014/main" id="{C2A1ED9F-4D21-14D7-B8E8-DD5351FB6BD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517546" y="2240784"/>
                <a:ext cx="141269" cy="125249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6" name="모서리가 둥근 직사각형 31">
                <a:extLst>
                  <a:ext uri="{FF2B5EF4-FFF2-40B4-BE49-F238E27FC236}">
                    <a16:creationId xmlns:a16="http://schemas.microsoft.com/office/drawing/2014/main" id="{18780CC1-28E0-393B-B2EF-07D97FE54625}"/>
                  </a:ext>
                </a:extLst>
              </p:cNvPr>
              <p:cNvSpPr/>
              <p:nvPr/>
            </p:nvSpPr>
            <p:spPr>
              <a:xfrm>
                <a:off x="426028" y="1087492"/>
                <a:ext cx="324305" cy="324305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pPr>
                  <a:defRPr/>
                </a:pPr>
                <a:endParaRPr lang="en-US" altLang="ko-KR" sz="105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grpSp>
            <p:nvGrpSpPr>
              <p:cNvPr id="17" name="Group 12">
                <a:extLst>
                  <a:ext uri="{FF2B5EF4-FFF2-40B4-BE49-F238E27FC236}">
                    <a16:creationId xmlns:a16="http://schemas.microsoft.com/office/drawing/2014/main" id="{BC950F11-BDB7-C657-4FC2-700962C79CE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94269" y="1172573"/>
                <a:ext cx="187822" cy="14940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8" name="Freeform 13">
                  <a:extLst>
                    <a:ext uri="{FF2B5EF4-FFF2-40B4-BE49-F238E27FC236}">
                      <a16:creationId xmlns:a16="http://schemas.microsoft.com/office/drawing/2014/main" id="{8D8EF74B-1D9A-7E3D-1065-8E3AF725CE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sp>
              <p:nvSpPr>
                <p:cNvPr id="19" name="Freeform 14">
                  <a:extLst>
                    <a:ext uri="{FF2B5EF4-FFF2-40B4-BE49-F238E27FC236}">
                      <a16:creationId xmlns:a16="http://schemas.microsoft.com/office/drawing/2014/main" id="{889BEE0B-E00A-D0F4-BDD9-B14AC44B48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</p:grp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7B363210-7E60-2476-F411-75C19F40083B}"/>
                  </a:ext>
                </a:extLst>
              </p:cNvPr>
              <p:cNvSpPr/>
              <p:nvPr/>
            </p:nvSpPr>
            <p:spPr>
              <a:xfrm>
                <a:off x="612709" y="1613447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9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8F8BB632-6D0B-C395-DC21-156CB3C8C52D}"/>
                  </a:ext>
                </a:extLst>
              </p:cNvPr>
              <p:cNvSpPr/>
              <p:nvPr/>
            </p:nvSpPr>
            <p:spPr>
              <a:xfrm>
                <a:off x="586332" y="3197190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5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  <p:sp>
          <p:nvSpPr>
            <p:cNvPr id="24" name="사각형: 둥근 위쪽 모서리 23">
              <a:extLst>
                <a:ext uri="{FF2B5EF4-FFF2-40B4-BE49-F238E27FC236}">
                  <a16:creationId xmlns:a16="http://schemas.microsoft.com/office/drawing/2014/main" id="{022A04CD-66AF-7D4B-314B-C8E944D25CC2}"/>
                </a:ext>
              </a:extLst>
            </p:cNvPr>
            <p:cNvSpPr/>
            <p:nvPr/>
          </p:nvSpPr>
          <p:spPr>
            <a:xfrm rot="16200000" flipV="1">
              <a:off x="3219447" y="-2107405"/>
              <a:ext cx="6577013" cy="11068052"/>
            </a:xfrm>
            <a:prstGeom prst="round2SameRect">
              <a:avLst>
                <a:gd name="adj1" fmla="val 1860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EC579321-CCBB-ECC3-94C8-F5291E489CE2}"/>
                </a:ext>
              </a:extLst>
            </p:cNvPr>
            <p:cNvSpPr/>
            <p:nvPr/>
          </p:nvSpPr>
          <p:spPr>
            <a:xfrm flipH="1">
              <a:off x="266697" y="140493"/>
              <a:ext cx="11772901" cy="523876"/>
            </a:xfrm>
            <a:prstGeom prst="round2SameRect">
              <a:avLst>
                <a:gd name="adj1" fmla="val 23485"/>
                <a:gd name="adj2" fmla="val 0"/>
              </a:avLst>
            </a:prstGeom>
            <a:solidFill>
              <a:schemeClr val="tx1">
                <a:alpha val="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000" kern="0">
                  <a:ln w="9525">
                    <a:noFill/>
                  </a:ln>
                  <a:solidFill>
                    <a:srgbClr val="304A7D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정보</a:t>
              </a:r>
              <a:endParaRPr lang="ko-KR" altLang="en-US" sz="1600" dirty="0">
                <a:solidFill>
                  <a:srgbClr val="304A7D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29A9999F-521B-0669-F15E-01060949177D}"/>
                </a:ext>
              </a:extLst>
            </p:cNvPr>
            <p:cNvGrpSpPr/>
            <p:nvPr/>
          </p:nvGrpSpPr>
          <p:grpSpPr>
            <a:xfrm>
              <a:off x="366415" y="223646"/>
              <a:ext cx="516135" cy="414529"/>
              <a:chOff x="366415" y="223646"/>
              <a:chExt cx="516135" cy="414529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559ECF0-DD10-AD86-2830-04CA65DC69E5}"/>
                  </a:ext>
                </a:extLst>
              </p:cNvPr>
              <p:cNvGrpSpPr/>
              <p:nvPr/>
            </p:nvGrpSpPr>
            <p:grpSpPr>
              <a:xfrm>
                <a:off x="495017" y="223646"/>
                <a:ext cx="265151" cy="265151"/>
                <a:chOff x="1593332" y="2172798"/>
                <a:chExt cx="1083168" cy="1083168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31183E3C-B023-BC95-AF93-C7E8B05CC1D0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055E07C5-3EC6-1BFB-1655-B72C0BDBC1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9A3E799-49E1-A7D0-5DF9-402EE5F73666}"/>
                  </a:ext>
                </a:extLst>
              </p:cNvPr>
              <p:cNvSpPr/>
              <p:nvPr/>
            </p:nvSpPr>
            <p:spPr>
              <a:xfrm>
                <a:off x="366415" y="484287"/>
                <a:ext cx="516135" cy="153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seok830621</a:t>
                </a:r>
                <a:endParaRPr lang="ko-KR" altLang="en-US" sz="400" b="1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DFAFFA1-74AA-15D7-09A2-79DE91A039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042" y="899522"/>
            <a:ext cx="7026749" cy="567354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52059DA-F3CD-DFAB-1F43-10547FA936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43" y="638175"/>
            <a:ext cx="3731557" cy="587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690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CBAB125-76DF-44AE-1965-E57845B2021C}"/>
              </a:ext>
            </a:extLst>
          </p:cNvPr>
          <p:cNvGrpSpPr/>
          <p:nvPr/>
        </p:nvGrpSpPr>
        <p:grpSpPr>
          <a:xfrm>
            <a:off x="266697" y="138114"/>
            <a:ext cx="11775283" cy="6579392"/>
            <a:chOff x="266697" y="138114"/>
            <a:chExt cx="11775283" cy="657939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DD0E0055-0331-041E-1557-1D40F47DE989}"/>
                </a:ext>
              </a:extLst>
            </p:cNvPr>
            <p:cNvSpPr/>
            <p:nvPr/>
          </p:nvSpPr>
          <p:spPr>
            <a:xfrm rot="16200000">
              <a:off x="-2669382" y="3076575"/>
              <a:ext cx="6577013" cy="704850"/>
            </a:xfrm>
            <a:prstGeom prst="round2SameRect">
              <a:avLst/>
            </a:prstGeom>
            <a:solidFill>
              <a:srgbClr val="304A7D"/>
            </a:solidFill>
            <a:ln>
              <a:noFill/>
            </a:ln>
            <a:effectLst>
              <a:outerShdw blurRad="139700" dist="38100" dir="10800000" algn="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A76EB89-49B4-86E2-D0A2-284715FCFF0F}"/>
                </a:ext>
              </a:extLst>
            </p:cNvPr>
            <p:cNvGrpSpPr/>
            <p:nvPr/>
          </p:nvGrpSpPr>
          <p:grpSpPr>
            <a:xfrm>
              <a:off x="426028" y="1087492"/>
              <a:ext cx="332065" cy="2341508"/>
              <a:chOff x="426028" y="1087492"/>
              <a:chExt cx="332065" cy="2341508"/>
            </a:xfrm>
          </p:grpSpPr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18E5B0FC-F0F2-60F3-FF49-86EDFB072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167" y="1695463"/>
                <a:ext cx="116026" cy="15311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3" name="Freeform 36">
                <a:extLst>
                  <a:ext uri="{FF2B5EF4-FFF2-40B4-BE49-F238E27FC236}">
                    <a16:creationId xmlns:a16="http://schemas.microsoft.com/office/drawing/2014/main" id="{303BC6D1-0FEA-EE77-AF72-E95BDDE9A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944" y="3272796"/>
                <a:ext cx="92872" cy="156204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4" name="자유형 23">
                <a:extLst>
                  <a:ext uri="{FF2B5EF4-FFF2-40B4-BE49-F238E27FC236}">
                    <a16:creationId xmlns:a16="http://schemas.microsoft.com/office/drawing/2014/main" id="{AEE487E6-53A8-CC05-5DE6-DA962A220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76" y="2758235"/>
                <a:ext cx="139808" cy="12236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5" name="Freeform 6">
                <a:extLst>
                  <a:ext uri="{FF2B5EF4-FFF2-40B4-BE49-F238E27FC236}">
                    <a16:creationId xmlns:a16="http://schemas.microsoft.com/office/drawing/2014/main" id="{C2A1ED9F-4D21-14D7-B8E8-DD5351FB6BD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517546" y="2240784"/>
                <a:ext cx="141269" cy="125249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6" name="모서리가 둥근 직사각형 31">
                <a:extLst>
                  <a:ext uri="{FF2B5EF4-FFF2-40B4-BE49-F238E27FC236}">
                    <a16:creationId xmlns:a16="http://schemas.microsoft.com/office/drawing/2014/main" id="{18780CC1-28E0-393B-B2EF-07D97FE54625}"/>
                  </a:ext>
                </a:extLst>
              </p:cNvPr>
              <p:cNvSpPr/>
              <p:nvPr/>
            </p:nvSpPr>
            <p:spPr>
              <a:xfrm>
                <a:off x="426028" y="1087492"/>
                <a:ext cx="324305" cy="324305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pPr>
                  <a:defRPr/>
                </a:pPr>
                <a:endParaRPr lang="en-US" altLang="ko-KR" sz="105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grpSp>
            <p:nvGrpSpPr>
              <p:cNvPr id="17" name="Group 12">
                <a:extLst>
                  <a:ext uri="{FF2B5EF4-FFF2-40B4-BE49-F238E27FC236}">
                    <a16:creationId xmlns:a16="http://schemas.microsoft.com/office/drawing/2014/main" id="{BC950F11-BDB7-C657-4FC2-700962C79CE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94269" y="1172573"/>
                <a:ext cx="187822" cy="14940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8" name="Freeform 13">
                  <a:extLst>
                    <a:ext uri="{FF2B5EF4-FFF2-40B4-BE49-F238E27FC236}">
                      <a16:creationId xmlns:a16="http://schemas.microsoft.com/office/drawing/2014/main" id="{8D8EF74B-1D9A-7E3D-1065-8E3AF725CE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sp>
              <p:nvSpPr>
                <p:cNvPr id="19" name="Freeform 14">
                  <a:extLst>
                    <a:ext uri="{FF2B5EF4-FFF2-40B4-BE49-F238E27FC236}">
                      <a16:creationId xmlns:a16="http://schemas.microsoft.com/office/drawing/2014/main" id="{889BEE0B-E00A-D0F4-BDD9-B14AC44B48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</p:grp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7B363210-7E60-2476-F411-75C19F40083B}"/>
                  </a:ext>
                </a:extLst>
              </p:cNvPr>
              <p:cNvSpPr/>
              <p:nvPr/>
            </p:nvSpPr>
            <p:spPr>
              <a:xfrm>
                <a:off x="612709" y="1613447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9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8F8BB632-6D0B-C395-DC21-156CB3C8C52D}"/>
                  </a:ext>
                </a:extLst>
              </p:cNvPr>
              <p:cNvSpPr/>
              <p:nvPr/>
            </p:nvSpPr>
            <p:spPr>
              <a:xfrm>
                <a:off x="586332" y="3197190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5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  <p:sp>
          <p:nvSpPr>
            <p:cNvPr id="24" name="사각형: 둥근 위쪽 모서리 23">
              <a:extLst>
                <a:ext uri="{FF2B5EF4-FFF2-40B4-BE49-F238E27FC236}">
                  <a16:creationId xmlns:a16="http://schemas.microsoft.com/office/drawing/2014/main" id="{022A04CD-66AF-7D4B-314B-C8E944D25CC2}"/>
                </a:ext>
              </a:extLst>
            </p:cNvPr>
            <p:cNvSpPr/>
            <p:nvPr/>
          </p:nvSpPr>
          <p:spPr>
            <a:xfrm rot="16200000" flipV="1">
              <a:off x="3219447" y="-2107405"/>
              <a:ext cx="6577013" cy="11068052"/>
            </a:xfrm>
            <a:prstGeom prst="round2SameRect">
              <a:avLst>
                <a:gd name="adj1" fmla="val 1860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EC579321-CCBB-ECC3-94C8-F5291E489CE2}"/>
                </a:ext>
              </a:extLst>
            </p:cNvPr>
            <p:cNvSpPr/>
            <p:nvPr/>
          </p:nvSpPr>
          <p:spPr>
            <a:xfrm flipH="1">
              <a:off x="266697" y="140493"/>
              <a:ext cx="11772901" cy="523876"/>
            </a:xfrm>
            <a:prstGeom prst="round2SameRect">
              <a:avLst>
                <a:gd name="adj1" fmla="val 23485"/>
                <a:gd name="adj2" fmla="val 0"/>
              </a:avLst>
            </a:prstGeom>
            <a:solidFill>
              <a:schemeClr val="tx1">
                <a:alpha val="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en-US" altLang="ko-KR" sz="2000" kern="0">
                  <a:ln w="9525">
                    <a:noFill/>
                  </a:ln>
                  <a:solidFill>
                    <a:srgbClr val="304A7D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OTT</a:t>
              </a:r>
              <a:endParaRPr lang="ko-KR" altLang="en-US" sz="1600" dirty="0">
                <a:solidFill>
                  <a:srgbClr val="304A7D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29A9999F-521B-0669-F15E-01060949177D}"/>
                </a:ext>
              </a:extLst>
            </p:cNvPr>
            <p:cNvGrpSpPr/>
            <p:nvPr/>
          </p:nvGrpSpPr>
          <p:grpSpPr>
            <a:xfrm>
              <a:off x="366415" y="223646"/>
              <a:ext cx="516135" cy="414529"/>
              <a:chOff x="366415" y="223646"/>
              <a:chExt cx="516135" cy="414529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559ECF0-DD10-AD86-2830-04CA65DC69E5}"/>
                  </a:ext>
                </a:extLst>
              </p:cNvPr>
              <p:cNvGrpSpPr/>
              <p:nvPr/>
            </p:nvGrpSpPr>
            <p:grpSpPr>
              <a:xfrm>
                <a:off x="495017" y="223646"/>
                <a:ext cx="265151" cy="265151"/>
                <a:chOff x="1593332" y="2172798"/>
                <a:chExt cx="1083168" cy="1083168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31183E3C-B023-BC95-AF93-C7E8B05CC1D0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055E07C5-3EC6-1BFB-1655-B72C0BDBC1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9A3E799-49E1-A7D0-5DF9-402EE5F73666}"/>
                  </a:ext>
                </a:extLst>
              </p:cNvPr>
              <p:cNvSpPr/>
              <p:nvPr/>
            </p:nvSpPr>
            <p:spPr>
              <a:xfrm>
                <a:off x="366415" y="484287"/>
                <a:ext cx="516135" cy="153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seok830621</a:t>
                </a:r>
                <a:endParaRPr lang="ko-KR" altLang="en-US" sz="400" b="1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CD5FE08A-658B-DC38-EE19-3302D2BE34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777" y="664369"/>
            <a:ext cx="4921195" cy="60198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10DD6E6-5D1B-5404-87C1-85F90108CE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78" y="802483"/>
            <a:ext cx="5837907" cy="556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22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CBAB125-76DF-44AE-1965-E57845B2021C}"/>
              </a:ext>
            </a:extLst>
          </p:cNvPr>
          <p:cNvGrpSpPr/>
          <p:nvPr/>
        </p:nvGrpSpPr>
        <p:grpSpPr>
          <a:xfrm>
            <a:off x="266697" y="138114"/>
            <a:ext cx="11775283" cy="6579392"/>
            <a:chOff x="266697" y="138114"/>
            <a:chExt cx="11775283" cy="657939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DD0E0055-0331-041E-1557-1D40F47DE989}"/>
                </a:ext>
              </a:extLst>
            </p:cNvPr>
            <p:cNvSpPr/>
            <p:nvPr/>
          </p:nvSpPr>
          <p:spPr>
            <a:xfrm rot="16200000">
              <a:off x="-2669382" y="3076575"/>
              <a:ext cx="6577013" cy="704850"/>
            </a:xfrm>
            <a:prstGeom prst="round2SameRect">
              <a:avLst/>
            </a:prstGeom>
            <a:solidFill>
              <a:srgbClr val="304A7D"/>
            </a:solidFill>
            <a:ln>
              <a:noFill/>
            </a:ln>
            <a:effectLst>
              <a:outerShdw blurRad="139700" dist="38100" dir="10800000" algn="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A76EB89-49B4-86E2-D0A2-284715FCFF0F}"/>
                </a:ext>
              </a:extLst>
            </p:cNvPr>
            <p:cNvGrpSpPr/>
            <p:nvPr/>
          </p:nvGrpSpPr>
          <p:grpSpPr>
            <a:xfrm>
              <a:off x="426028" y="1087492"/>
              <a:ext cx="332065" cy="2341508"/>
              <a:chOff x="426028" y="1087492"/>
              <a:chExt cx="332065" cy="2341508"/>
            </a:xfrm>
          </p:grpSpPr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18E5B0FC-F0F2-60F3-FF49-86EDFB072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167" y="1695463"/>
                <a:ext cx="116026" cy="15311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3" name="Freeform 36">
                <a:extLst>
                  <a:ext uri="{FF2B5EF4-FFF2-40B4-BE49-F238E27FC236}">
                    <a16:creationId xmlns:a16="http://schemas.microsoft.com/office/drawing/2014/main" id="{303BC6D1-0FEA-EE77-AF72-E95BDDE9A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944" y="3272796"/>
                <a:ext cx="92872" cy="156204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4" name="자유형 23">
                <a:extLst>
                  <a:ext uri="{FF2B5EF4-FFF2-40B4-BE49-F238E27FC236}">
                    <a16:creationId xmlns:a16="http://schemas.microsoft.com/office/drawing/2014/main" id="{AEE487E6-53A8-CC05-5DE6-DA962A220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76" y="2758235"/>
                <a:ext cx="139808" cy="12236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5" name="Freeform 6">
                <a:extLst>
                  <a:ext uri="{FF2B5EF4-FFF2-40B4-BE49-F238E27FC236}">
                    <a16:creationId xmlns:a16="http://schemas.microsoft.com/office/drawing/2014/main" id="{C2A1ED9F-4D21-14D7-B8E8-DD5351FB6BD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517546" y="2240784"/>
                <a:ext cx="141269" cy="125249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6" name="모서리가 둥근 직사각형 31">
                <a:extLst>
                  <a:ext uri="{FF2B5EF4-FFF2-40B4-BE49-F238E27FC236}">
                    <a16:creationId xmlns:a16="http://schemas.microsoft.com/office/drawing/2014/main" id="{18780CC1-28E0-393B-B2EF-07D97FE54625}"/>
                  </a:ext>
                </a:extLst>
              </p:cNvPr>
              <p:cNvSpPr/>
              <p:nvPr/>
            </p:nvSpPr>
            <p:spPr>
              <a:xfrm>
                <a:off x="426028" y="1087492"/>
                <a:ext cx="324305" cy="324305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pPr>
                  <a:defRPr/>
                </a:pPr>
                <a:endParaRPr lang="en-US" altLang="ko-KR" sz="105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grpSp>
            <p:nvGrpSpPr>
              <p:cNvPr id="17" name="Group 12">
                <a:extLst>
                  <a:ext uri="{FF2B5EF4-FFF2-40B4-BE49-F238E27FC236}">
                    <a16:creationId xmlns:a16="http://schemas.microsoft.com/office/drawing/2014/main" id="{BC950F11-BDB7-C657-4FC2-700962C79CE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94269" y="1172573"/>
                <a:ext cx="187822" cy="14940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8" name="Freeform 13">
                  <a:extLst>
                    <a:ext uri="{FF2B5EF4-FFF2-40B4-BE49-F238E27FC236}">
                      <a16:creationId xmlns:a16="http://schemas.microsoft.com/office/drawing/2014/main" id="{8D8EF74B-1D9A-7E3D-1065-8E3AF725CE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sp>
              <p:nvSpPr>
                <p:cNvPr id="19" name="Freeform 14">
                  <a:extLst>
                    <a:ext uri="{FF2B5EF4-FFF2-40B4-BE49-F238E27FC236}">
                      <a16:creationId xmlns:a16="http://schemas.microsoft.com/office/drawing/2014/main" id="{889BEE0B-E00A-D0F4-BDD9-B14AC44B48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</p:grp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7B363210-7E60-2476-F411-75C19F40083B}"/>
                  </a:ext>
                </a:extLst>
              </p:cNvPr>
              <p:cNvSpPr/>
              <p:nvPr/>
            </p:nvSpPr>
            <p:spPr>
              <a:xfrm>
                <a:off x="612709" y="1613447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9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8F8BB632-6D0B-C395-DC21-156CB3C8C52D}"/>
                  </a:ext>
                </a:extLst>
              </p:cNvPr>
              <p:cNvSpPr/>
              <p:nvPr/>
            </p:nvSpPr>
            <p:spPr>
              <a:xfrm>
                <a:off x="586332" y="3197190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5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  <p:sp>
          <p:nvSpPr>
            <p:cNvPr id="24" name="사각형: 둥근 위쪽 모서리 23">
              <a:extLst>
                <a:ext uri="{FF2B5EF4-FFF2-40B4-BE49-F238E27FC236}">
                  <a16:creationId xmlns:a16="http://schemas.microsoft.com/office/drawing/2014/main" id="{022A04CD-66AF-7D4B-314B-C8E944D25CC2}"/>
                </a:ext>
              </a:extLst>
            </p:cNvPr>
            <p:cNvSpPr/>
            <p:nvPr/>
          </p:nvSpPr>
          <p:spPr>
            <a:xfrm rot="16200000" flipV="1">
              <a:off x="3219447" y="-2107405"/>
              <a:ext cx="6577013" cy="11068052"/>
            </a:xfrm>
            <a:prstGeom prst="round2SameRect">
              <a:avLst>
                <a:gd name="adj1" fmla="val 1860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EC579321-CCBB-ECC3-94C8-F5291E489CE2}"/>
                </a:ext>
              </a:extLst>
            </p:cNvPr>
            <p:cNvSpPr/>
            <p:nvPr/>
          </p:nvSpPr>
          <p:spPr>
            <a:xfrm flipH="1">
              <a:off x="266697" y="140493"/>
              <a:ext cx="11772901" cy="523876"/>
            </a:xfrm>
            <a:prstGeom prst="round2SameRect">
              <a:avLst>
                <a:gd name="adj1" fmla="val 23485"/>
                <a:gd name="adj2" fmla="val 0"/>
              </a:avLst>
            </a:prstGeom>
            <a:solidFill>
              <a:schemeClr val="tx1">
                <a:alpha val="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000" kern="0">
                  <a:ln w="9525">
                    <a:noFill/>
                  </a:ln>
                  <a:solidFill>
                    <a:srgbClr val="304A7D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나의 취향</a:t>
              </a:r>
              <a:endParaRPr lang="ko-KR" altLang="en-US" sz="1600" dirty="0">
                <a:solidFill>
                  <a:srgbClr val="304A7D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29A9999F-521B-0669-F15E-01060949177D}"/>
                </a:ext>
              </a:extLst>
            </p:cNvPr>
            <p:cNvGrpSpPr/>
            <p:nvPr/>
          </p:nvGrpSpPr>
          <p:grpSpPr>
            <a:xfrm>
              <a:off x="366415" y="223646"/>
              <a:ext cx="516135" cy="414529"/>
              <a:chOff x="366415" y="223646"/>
              <a:chExt cx="516135" cy="414529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559ECF0-DD10-AD86-2830-04CA65DC69E5}"/>
                  </a:ext>
                </a:extLst>
              </p:cNvPr>
              <p:cNvGrpSpPr/>
              <p:nvPr/>
            </p:nvGrpSpPr>
            <p:grpSpPr>
              <a:xfrm>
                <a:off x="495017" y="223646"/>
                <a:ext cx="265151" cy="265151"/>
                <a:chOff x="1593332" y="2172798"/>
                <a:chExt cx="1083168" cy="1083168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31183E3C-B023-BC95-AF93-C7E8B05CC1D0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055E07C5-3EC6-1BFB-1655-B72C0BDBC1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9A3E799-49E1-A7D0-5DF9-402EE5F73666}"/>
                  </a:ext>
                </a:extLst>
              </p:cNvPr>
              <p:cNvSpPr/>
              <p:nvPr/>
            </p:nvSpPr>
            <p:spPr>
              <a:xfrm>
                <a:off x="366415" y="484287"/>
                <a:ext cx="516135" cy="153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seok830621</a:t>
                </a:r>
                <a:endParaRPr lang="ko-KR" altLang="en-US" sz="400" b="1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9070CC2-6DCF-EA8C-BF74-231969DF24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621" y="806276"/>
            <a:ext cx="6093052" cy="576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703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CBAB125-76DF-44AE-1965-E57845B2021C}"/>
              </a:ext>
            </a:extLst>
          </p:cNvPr>
          <p:cNvGrpSpPr/>
          <p:nvPr/>
        </p:nvGrpSpPr>
        <p:grpSpPr>
          <a:xfrm>
            <a:off x="266697" y="138114"/>
            <a:ext cx="11775283" cy="6579392"/>
            <a:chOff x="266697" y="138114"/>
            <a:chExt cx="11775283" cy="657939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DD0E0055-0331-041E-1557-1D40F47DE989}"/>
                </a:ext>
              </a:extLst>
            </p:cNvPr>
            <p:cNvSpPr/>
            <p:nvPr/>
          </p:nvSpPr>
          <p:spPr>
            <a:xfrm rot="16200000">
              <a:off x="-2669382" y="3076575"/>
              <a:ext cx="6577013" cy="704850"/>
            </a:xfrm>
            <a:prstGeom prst="round2SameRect">
              <a:avLst/>
            </a:prstGeom>
            <a:solidFill>
              <a:srgbClr val="304A7D"/>
            </a:solidFill>
            <a:ln>
              <a:noFill/>
            </a:ln>
            <a:effectLst>
              <a:outerShdw blurRad="139700" dist="38100" dir="10800000" algn="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A76EB89-49B4-86E2-D0A2-284715FCFF0F}"/>
                </a:ext>
              </a:extLst>
            </p:cNvPr>
            <p:cNvGrpSpPr/>
            <p:nvPr/>
          </p:nvGrpSpPr>
          <p:grpSpPr>
            <a:xfrm>
              <a:off x="426028" y="1087492"/>
              <a:ext cx="332065" cy="2341508"/>
              <a:chOff x="426028" y="1087492"/>
              <a:chExt cx="332065" cy="2341508"/>
            </a:xfrm>
          </p:grpSpPr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18E5B0FC-F0F2-60F3-FF49-86EDFB072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167" y="1695463"/>
                <a:ext cx="116026" cy="15311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3" name="Freeform 36">
                <a:extLst>
                  <a:ext uri="{FF2B5EF4-FFF2-40B4-BE49-F238E27FC236}">
                    <a16:creationId xmlns:a16="http://schemas.microsoft.com/office/drawing/2014/main" id="{303BC6D1-0FEA-EE77-AF72-E95BDDE9A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944" y="3272796"/>
                <a:ext cx="92872" cy="156204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4" name="자유형 23">
                <a:extLst>
                  <a:ext uri="{FF2B5EF4-FFF2-40B4-BE49-F238E27FC236}">
                    <a16:creationId xmlns:a16="http://schemas.microsoft.com/office/drawing/2014/main" id="{AEE487E6-53A8-CC05-5DE6-DA962A220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76" y="2758235"/>
                <a:ext cx="139808" cy="12236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5" name="Freeform 6">
                <a:extLst>
                  <a:ext uri="{FF2B5EF4-FFF2-40B4-BE49-F238E27FC236}">
                    <a16:creationId xmlns:a16="http://schemas.microsoft.com/office/drawing/2014/main" id="{C2A1ED9F-4D21-14D7-B8E8-DD5351FB6BD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517546" y="2240784"/>
                <a:ext cx="141269" cy="125249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6" name="모서리가 둥근 직사각형 31">
                <a:extLst>
                  <a:ext uri="{FF2B5EF4-FFF2-40B4-BE49-F238E27FC236}">
                    <a16:creationId xmlns:a16="http://schemas.microsoft.com/office/drawing/2014/main" id="{18780CC1-28E0-393B-B2EF-07D97FE54625}"/>
                  </a:ext>
                </a:extLst>
              </p:cNvPr>
              <p:cNvSpPr/>
              <p:nvPr/>
            </p:nvSpPr>
            <p:spPr>
              <a:xfrm>
                <a:off x="426028" y="1087492"/>
                <a:ext cx="324305" cy="324305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pPr>
                  <a:defRPr/>
                </a:pPr>
                <a:endParaRPr lang="en-US" altLang="ko-KR" sz="105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grpSp>
            <p:nvGrpSpPr>
              <p:cNvPr id="17" name="Group 12">
                <a:extLst>
                  <a:ext uri="{FF2B5EF4-FFF2-40B4-BE49-F238E27FC236}">
                    <a16:creationId xmlns:a16="http://schemas.microsoft.com/office/drawing/2014/main" id="{BC950F11-BDB7-C657-4FC2-700962C79CE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94269" y="1172573"/>
                <a:ext cx="187822" cy="14940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8" name="Freeform 13">
                  <a:extLst>
                    <a:ext uri="{FF2B5EF4-FFF2-40B4-BE49-F238E27FC236}">
                      <a16:creationId xmlns:a16="http://schemas.microsoft.com/office/drawing/2014/main" id="{8D8EF74B-1D9A-7E3D-1065-8E3AF725CE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sp>
              <p:nvSpPr>
                <p:cNvPr id="19" name="Freeform 14">
                  <a:extLst>
                    <a:ext uri="{FF2B5EF4-FFF2-40B4-BE49-F238E27FC236}">
                      <a16:creationId xmlns:a16="http://schemas.microsoft.com/office/drawing/2014/main" id="{889BEE0B-E00A-D0F4-BDD9-B14AC44B48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</p:grp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7B363210-7E60-2476-F411-75C19F40083B}"/>
                  </a:ext>
                </a:extLst>
              </p:cNvPr>
              <p:cNvSpPr/>
              <p:nvPr/>
            </p:nvSpPr>
            <p:spPr>
              <a:xfrm>
                <a:off x="612709" y="1613447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9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8F8BB632-6D0B-C395-DC21-156CB3C8C52D}"/>
                  </a:ext>
                </a:extLst>
              </p:cNvPr>
              <p:cNvSpPr/>
              <p:nvPr/>
            </p:nvSpPr>
            <p:spPr>
              <a:xfrm>
                <a:off x="586332" y="3197190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5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  <p:sp>
          <p:nvSpPr>
            <p:cNvPr id="24" name="사각형: 둥근 위쪽 모서리 23">
              <a:extLst>
                <a:ext uri="{FF2B5EF4-FFF2-40B4-BE49-F238E27FC236}">
                  <a16:creationId xmlns:a16="http://schemas.microsoft.com/office/drawing/2014/main" id="{022A04CD-66AF-7D4B-314B-C8E944D25CC2}"/>
                </a:ext>
              </a:extLst>
            </p:cNvPr>
            <p:cNvSpPr/>
            <p:nvPr/>
          </p:nvSpPr>
          <p:spPr>
            <a:xfrm rot="16200000" flipV="1">
              <a:off x="3219447" y="-2107405"/>
              <a:ext cx="6577013" cy="11068052"/>
            </a:xfrm>
            <a:prstGeom prst="round2SameRect">
              <a:avLst>
                <a:gd name="adj1" fmla="val 1860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EC579321-CCBB-ECC3-94C8-F5291E489CE2}"/>
                </a:ext>
              </a:extLst>
            </p:cNvPr>
            <p:cNvSpPr/>
            <p:nvPr/>
          </p:nvSpPr>
          <p:spPr>
            <a:xfrm flipH="1">
              <a:off x="266697" y="140493"/>
              <a:ext cx="11772901" cy="523876"/>
            </a:xfrm>
            <a:prstGeom prst="round2SameRect">
              <a:avLst>
                <a:gd name="adj1" fmla="val 23485"/>
                <a:gd name="adj2" fmla="val 0"/>
              </a:avLst>
            </a:prstGeom>
            <a:solidFill>
              <a:schemeClr val="tx1">
                <a:alpha val="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000" kern="0">
                  <a:ln w="9525">
                    <a:noFill/>
                  </a:ln>
                  <a:solidFill>
                    <a:srgbClr val="304A7D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커뮤니티</a:t>
              </a:r>
              <a:endParaRPr lang="ko-KR" altLang="en-US" sz="1600" dirty="0">
                <a:solidFill>
                  <a:srgbClr val="304A7D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29A9999F-521B-0669-F15E-01060949177D}"/>
                </a:ext>
              </a:extLst>
            </p:cNvPr>
            <p:cNvGrpSpPr/>
            <p:nvPr/>
          </p:nvGrpSpPr>
          <p:grpSpPr>
            <a:xfrm>
              <a:off x="366415" y="223646"/>
              <a:ext cx="516135" cy="414529"/>
              <a:chOff x="366415" y="223646"/>
              <a:chExt cx="516135" cy="414529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559ECF0-DD10-AD86-2830-04CA65DC69E5}"/>
                  </a:ext>
                </a:extLst>
              </p:cNvPr>
              <p:cNvGrpSpPr/>
              <p:nvPr/>
            </p:nvGrpSpPr>
            <p:grpSpPr>
              <a:xfrm>
                <a:off x="495017" y="223646"/>
                <a:ext cx="265151" cy="265151"/>
                <a:chOff x="1593332" y="2172798"/>
                <a:chExt cx="1083168" cy="1083168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31183E3C-B023-BC95-AF93-C7E8B05CC1D0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055E07C5-3EC6-1BFB-1655-B72C0BDBC1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9A3E799-49E1-A7D0-5DF9-402EE5F73666}"/>
                  </a:ext>
                </a:extLst>
              </p:cNvPr>
              <p:cNvSpPr/>
              <p:nvPr/>
            </p:nvSpPr>
            <p:spPr>
              <a:xfrm>
                <a:off x="366415" y="484287"/>
                <a:ext cx="516135" cy="153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seok830621</a:t>
                </a:r>
                <a:endParaRPr lang="ko-KR" altLang="en-US" sz="400" b="1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4FE04E3E-C235-737E-7255-08249C827C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972" y="736349"/>
            <a:ext cx="5904254" cy="558825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BF4F70B-4627-962D-6239-BF43C038650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737"/>
          <a:stretch/>
        </p:blipFill>
        <p:spPr>
          <a:xfrm>
            <a:off x="1100619" y="4236451"/>
            <a:ext cx="5852960" cy="239612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3AF905C-B48B-B66F-DED7-F86049F84F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618" y="704708"/>
            <a:ext cx="5377524" cy="561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45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DD0E0055-0331-041E-1557-1D40F47DE989}"/>
              </a:ext>
            </a:extLst>
          </p:cNvPr>
          <p:cNvSpPr/>
          <p:nvPr/>
        </p:nvSpPr>
        <p:spPr>
          <a:xfrm rot="16200000">
            <a:off x="8544718" y="3076575"/>
            <a:ext cx="6577013" cy="704850"/>
          </a:xfrm>
          <a:prstGeom prst="round2SameRect">
            <a:avLst/>
          </a:prstGeom>
          <a:solidFill>
            <a:srgbClr val="304A7D"/>
          </a:solidFill>
          <a:ln>
            <a:noFill/>
          </a:ln>
          <a:effectLst>
            <a:outerShdw blurRad="139700" dist="38100" dir="10800000" algn="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카페24 써라운드 에어 " pitchFamily="2" charset="-127"/>
              <a:ea typeface="카페24 써라운드 에어 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A76EB89-49B4-86E2-D0A2-284715FCFF0F}"/>
              </a:ext>
            </a:extLst>
          </p:cNvPr>
          <p:cNvGrpSpPr/>
          <p:nvPr/>
        </p:nvGrpSpPr>
        <p:grpSpPr>
          <a:xfrm>
            <a:off x="11640128" y="1087492"/>
            <a:ext cx="332065" cy="2341508"/>
            <a:chOff x="426028" y="1087492"/>
            <a:chExt cx="332065" cy="2341508"/>
          </a:xfrm>
        </p:grpSpPr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8E5B0FC-F0F2-60F3-FF49-86EDFB072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167" y="1695463"/>
              <a:ext cx="116026" cy="153118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13" name="Freeform 36">
              <a:extLst>
                <a:ext uri="{FF2B5EF4-FFF2-40B4-BE49-F238E27FC236}">
                  <a16:creationId xmlns:a16="http://schemas.microsoft.com/office/drawing/2014/main" id="{303BC6D1-0FEA-EE77-AF72-E95BDDE9A7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3944" y="3272796"/>
              <a:ext cx="92872" cy="156204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14" name="자유형 23">
              <a:extLst>
                <a:ext uri="{FF2B5EF4-FFF2-40B4-BE49-F238E27FC236}">
                  <a16:creationId xmlns:a16="http://schemas.microsoft.com/office/drawing/2014/main" id="{AEE487E6-53A8-CC05-5DE6-DA962A220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276" y="2758235"/>
              <a:ext cx="139808" cy="12236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2A1ED9F-4D21-14D7-B8E8-DD5351FB6BD1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517546" y="2240784"/>
              <a:ext cx="141269" cy="125249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16" name="모서리가 둥근 직사각형 31">
              <a:extLst>
                <a:ext uri="{FF2B5EF4-FFF2-40B4-BE49-F238E27FC236}">
                  <a16:creationId xmlns:a16="http://schemas.microsoft.com/office/drawing/2014/main" id="{18780CC1-28E0-393B-B2EF-07D97FE54625}"/>
                </a:ext>
              </a:extLst>
            </p:cNvPr>
            <p:cNvSpPr/>
            <p:nvPr/>
          </p:nvSpPr>
          <p:spPr>
            <a:xfrm>
              <a:off x="426028" y="1087492"/>
              <a:ext cx="324305" cy="324305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6000" rtlCol="0" anchor="ctr"/>
            <a:lstStyle/>
            <a:p>
              <a:pPr>
                <a:defRPr/>
              </a:pPr>
              <a:endParaRPr lang="en-US" altLang="ko-KR" sz="1050" dirty="0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BC950F11-BDB7-C657-4FC2-700962C79CE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4269" y="1172573"/>
              <a:ext cx="187822" cy="149408"/>
              <a:chOff x="6124" y="305"/>
              <a:chExt cx="841" cy="669"/>
            </a:xfrm>
            <a:solidFill>
              <a:schemeClr val="bg1"/>
            </a:solidFill>
          </p:grpSpPr>
          <p:sp>
            <p:nvSpPr>
              <p:cNvPr id="18" name="Freeform 13">
                <a:extLst>
                  <a:ext uri="{FF2B5EF4-FFF2-40B4-BE49-F238E27FC236}">
                    <a16:creationId xmlns:a16="http://schemas.microsoft.com/office/drawing/2014/main" id="{8D8EF74B-1D9A-7E3D-1065-8E3AF725CE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9" name="Freeform 14">
                <a:extLst>
                  <a:ext uri="{FF2B5EF4-FFF2-40B4-BE49-F238E27FC236}">
                    <a16:creationId xmlns:a16="http://schemas.microsoft.com/office/drawing/2014/main" id="{889BEE0B-E00A-D0F4-BDD9-B14AC44B48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B363210-7E60-2476-F411-75C19F40083B}"/>
                </a:ext>
              </a:extLst>
            </p:cNvPr>
            <p:cNvSpPr/>
            <p:nvPr/>
          </p:nvSpPr>
          <p:spPr>
            <a:xfrm>
              <a:off x="612709" y="1613447"/>
              <a:ext cx="145384" cy="145384"/>
            </a:xfrm>
            <a:prstGeom prst="ellipse">
              <a:avLst/>
            </a:prstGeom>
            <a:solidFill>
              <a:srgbClr val="76C8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>
                <a:defRPr/>
              </a:pPr>
              <a:r>
                <a:rPr lang="en-US" altLang="ko-KR" sz="9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5</a:t>
              </a:r>
              <a:endParaRPr lang="ko-KR" altLang="en-US" sz="900" dirty="0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F8BB632-6D0B-C395-DC21-156CB3C8C52D}"/>
                </a:ext>
              </a:extLst>
            </p:cNvPr>
            <p:cNvSpPr/>
            <p:nvPr/>
          </p:nvSpPr>
          <p:spPr>
            <a:xfrm>
              <a:off x="586332" y="3197190"/>
              <a:ext cx="145384" cy="145384"/>
            </a:xfrm>
            <a:prstGeom prst="ellipse">
              <a:avLst/>
            </a:prstGeom>
            <a:solidFill>
              <a:srgbClr val="76C8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>
                <a:defRPr/>
              </a:pPr>
              <a:r>
                <a:rPr lang="en-US" altLang="ko-KR" sz="5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off</a:t>
              </a:r>
              <a:endParaRPr lang="ko-KR" altLang="en-US" sz="500" dirty="0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9A9999F-521B-0669-F15E-01060949177D}"/>
              </a:ext>
            </a:extLst>
          </p:cNvPr>
          <p:cNvGrpSpPr/>
          <p:nvPr/>
        </p:nvGrpSpPr>
        <p:grpSpPr>
          <a:xfrm>
            <a:off x="11580515" y="223646"/>
            <a:ext cx="516135" cy="414529"/>
            <a:chOff x="366415" y="223646"/>
            <a:chExt cx="516135" cy="41452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559ECF0-DD10-AD86-2830-04CA65DC69E5}"/>
                </a:ext>
              </a:extLst>
            </p:cNvPr>
            <p:cNvGrpSpPr/>
            <p:nvPr/>
          </p:nvGrpSpPr>
          <p:grpSpPr>
            <a:xfrm>
              <a:off x="495017" y="223646"/>
              <a:ext cx="265151" cy="265151"/>
              <a:chOff x="1593332" y="2172798"/>
              <a:chExt cx="1083168" cy="1083168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31183E3C-B023-BC95-AF93-C7E8B05CC1D0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b="1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055E07C5-3EC6-1BFB-1655-B72C0BDBC1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  <a:noFill/>
            </p:spPr>
          </p:pic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9A3E799-49E1-A7D0-5DF9-402EE5F73666}"/>
                </a:ext>
              </a:extLst>
            </p:cNvPr>
            <p:cNvSpPr/>
            <p:nvPr/>
          </p:nvSpPr>
          <p:spPr>
            <a:xfrm>
              <a:off x="366415" y="484287"/>
              <a:ext cx="516135" cy="1538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400" b="1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seok830621</a:t>
              </a:r>
              <a:endParaRPr lang="ko-KR" altLang="en-US" sz="400" b="1" dirty="0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5D80B47-8CDE-5069-117B-4806B6810ACD}"/>
              </a:ext>
            </a:extLst>
          </p:cNvPr>
          <p:cNvSpPr txBox="1"/>
          <p:nvPr/>
        </p:nvSpPr>
        <p:spPr>
          <a:xfrm>
            <a:off x="3025775" y="3013501"/>
            <a:ext cx="61404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4800" b="1" kern="0">
                <a:ln w="15875">
                  <a:noFill/>
                </a:ln>
                <a:solidFill>
                  <a:srgbClr val="304A7D"/>
                </a:solidFill>
                <a:latin typeface="카페24 써라운드 에어 " pitchFamily="2" charset="-127"/>
                <a:ea typeface="카페24 써라운드 에어 " pitchFamily="2" charset="-127"/>
              </a:rPr>
              <a:t>회원</a:t>
            </a:r>
            <a:endParaRPr lang="en-US" altLang="ko-KR" sz="4800" b="1" kern="0">
              <a:ln w="15875">
                <a:noFill/>
              </a:ln>
              <a:solidFill>
                <a:srgbClr val="304A7D"/>
              </a:solidFill>
              <a:latin typeface="카페24 써라운드 에어 " pitchFamily="2" charset="-127"/>
              <a:ea typeface="카페24 써라운드 에어 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4414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CBAB125-76DF-44AE-1965-E57845B2021C}"/>
              </a:ext>
            </a:extLst>
          </p:cNvPr>
          <p:cNvGrpSpPr/>
          <p:nvPr/>
        </p:nvGrpSpPr>
        <p:grpSpPr>
          <a:xfrm>
            <a:off x="266697" y="138114"/>
            <a:ext cx="11775283" cy="6579392"/>
            <a:chOff x="266697" y="138114"/>
            <a:chExt cx="11775283" cy="657939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DD0E0055-0331-041E-1557-1D40F47DE989}"/>
                </a:ext>
              </a:extLst>
            </p:cNvPr>
            <p:cNvSpPr/>
            <p:nvPr/>
          </p:nvSpPr>
          <p:spPr>
            <a:xfrm rot="16200000">
              <a:off x="-2669382" y="3076575"/>
              <a:ext cx="6577013" cy="704850"/>
            </a:xfrm>
            <a:prstGeom prst="round2SameRect">
              <a:avLst/>
            </a:prstGeom>
            <a:solidFill>
              <a:srgbClr val="304A7D"/>
            </a:solidFill>
            <a:ln>
              <a:noFill/>
            </a:ln>
            <a:effectLst>
              <a:outerShdw blurRad="139700" dist="38100" dir="10800000" algn="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A76EB89-49B4-86E2-D0A2-284715FCFF0F}"/>
                </a:ext>
              </a:extLst>
            </p:cNvPr>
            <p:cNvGrpSpPr/>
            <p:nvPr/>
          </p:nvGrpSpPr>
          <p:grpSpPr>
            <a:xfrm>
              <a:off x="426028" y="1087492"/>
              <a:ext cx="332065" cy="2341508"/>
              <a:chOff x="426028" y="1087492"/>
              <a:chExt cx="332065" cy="2341508"/>
            </a:xfrm>
          </p:grpSpPr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18E5B0FC-F0F2-60F3-FF49-86EDFB072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167" y="1695463"/>
                <a:ext cx="116026" cy="15311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3" name="Freeform 36">
                <a:extLst>
                  <a:ext uri="{FF2B5EF4-FFF2-40B4-BE49-F238E27FC236}">
                    <a16:creationId xmlns:a16="http://schemas.microsoft.com/office/drawing/2014/main" id="{303BC6D1-0FEA-EE77-AF72-E95BDDE9A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944" y="3272796"/>
                <a:ext cx="92872" cy="156204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4" name="자유형 23">
                <a:extLst>
                  <a:ext uri="{FF2B5EF4-FFF2-40B4-BE49-F238E27FC236}">
                    <a16:creationId xmlns:a16="http://schemas.microsoft.com/office/drawing/2014/main" id="{AEE487E6-53A8-CC05-5DE6-DA962A220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76" y="2758235"/>
                <a:ext cx="139808" cy="12236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5" name="Freeform 6">
                <a:extLst>
                  <a:ext uri="{FF2B5EF4-FFF2-40B4-BE49-F238E27FC236}">
                    <a16:creationId xmlns:a16="http://schemas.microsoft.com/office/drawing/2014/main" id="{C2A1ED9F-4D21-14D7-B8E8-DD5351FB6BD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517546" y="2240784"/>
                <a:ext cx="141269" cy="125249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6" name="모서리가 둥근 직사각형 31">
                <a:extLst>
                  <a:ext uri="{FF2B5EF4-FFF2-40B4-BE49-F238E27FC236}">
                    <a16:creationId xmlns:a16="http://schemas.microsoft.com/office/drawing/2014/main" id="{18780CC1-28E0-393B-B2EF-07D97FE54625}"/>
                  </a:ext>
                </a:extLst>
              </p:cNvPr>
              <p:cNvSpPr/>
              <p:nvPr/>
            </p:nvSpPr>
            <p:spPr>
              <a:xfrm>
                <a:off x="426028" y="1087492"/>
                <a:ext cx="324305" cy="324305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pPr>
                  <a:defRPr/>
                </a:pPr>
                <a:endParaRPr lang="en-US" altLang="ko-KR" sz="105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grpSp>
            <p:nvGrpSpPr>
              <p:cNvPr id="17" name="Group 12">
                <a:extLst>
                  <a:ext uri="{FF2B5EF4-FFF2-40B4-BE49-F238E27FC236}">
                    <a16:creationId xmlns:a16="http://schemas.microsoft.com/office/drawing/2014/main" id="{BC950F11-BDB7-C657-4FC2-700962C79CE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94269" y="1172573"/>
                <a:ext cx="187822" cy="14940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8" name="Freeform 13">
                  <a:extLst>
                    <a:ext uri="{FF2B5EF4-FFF2-40B4-BE49-F238E27FC236}">
                      <a16:creationId xmlns:a16="http://schemas.microsoft.com/office/drawing/2014/main" id="{8D8EF74B-1D9A-7E3D-1065-8E3AF725CE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sp>
              <p:nvSpPr>
                <p:cNvPr id="19" name="Freeform 14">
                  <a:extLst>
                    <a:ext uri="{FF2B5EF4-FFF2-40B4-BE49-F238E27FC236}">
                      <a16:creationId xmlns:a16="http://schemas.microsoft.com/office/drawing/2014/main" id="{889BEE0B-E00A-D0F4-BDD9-B14AC44B48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</p:grp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7B363210-7E60-2476-F411-75C19F40083B}"/>
                  </a:ext>
                </a:extLst>
              </p:cNvPr>
              <p:cNvSpPr/>
              <p:nvPr/>
            </p:nvSpPr>
            <p:spPr>
              <a:xfrm>
                <a:off x="612709" y="1613447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9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8F8BB632-6D0B-C395-DC21-156CB3C8C52D}"/>
                  </a:ext>
                </a:extLst>
              </p:cNvPr>
              <p:cNvSpPr/>
              <p:nvPr/>
            </p:nvSpPr>
            <p:spPr>
              <a:xfrm>
                <a:off x="586332" y="3197190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5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  <p:sp>
          <p:nvSpPr>
            <p:cNvPr id="24" name="사각형: 둥근 위쪽 모서리 23">
              <a:extLst>
                <a:ext uri="{FF2B5EF4-FFF2-40B4-BE49-F238E27FC236}">
                  <a16:creationId xmlns:a16="http://schemas.microsoft.com/office/drawing/2014/main" id="{022A04CD-66AF-7D4B-314B-C8E944D25CC2}"/>
                </a:ext>
              </a:extLst>
            </p:cNvPr>
            <p:cNvSpPr/>
            <p:nvPr/>
          </p:nvSpPr>
          <p:spPr>
            <a:xfrm rot="16200000" flipV="1">
              <a:off x="3219447" y="-2107405"/>
              <a:ext cx="6577013" cy="11068052"/>
            </a:xfrm>
            <a:prstGeom prst="round2SameRect">
              <a:avLst>
                <a:gd name="adj1" fmla="val 1860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EC579321-CCBB-ECC3-94C8-F5291E489CE2}"/>
                </a:ext>
              </a:extLst>
            </p:cNvPr>
            <p:cNvSpPr/>
            <p:nvPr/>
          </p:nvSpPr>
          <p:spPr>
            <a:xfrm flipH="1">
              <a:off x="266697" y="140493"/>
              <a:ext cx="11772901" cy="523876"/>
            </a:xfrm>
            <a:prstGeom prst="round2SameRect">
              <a:avLst>
                <a:gd name="adj1" fmla="val 23485"/>
                <a:gd name="adj2" fmla="val 0"/>
              </a:avLst>
            </a:prstGeom>
            <a:solidFill>
              <a:schemeClr val="tx1">
                <a:alpha val="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000" kern="0">
                  <a:ln w="9525">
                    <a:noFill/>
                  </a:ln>
                  <a:solidFill>
                    <a:srgbClr val="304A7D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메인페이지</a:t>
              </a:r>
              <a:r>
                <a:rPr lang="en-US" altLang="ko-KR" sz="2000" kern="0">
                  <a:ln w="9525">
                    <a:noFill/>
                  </a:ln>
                  <a:solidFill>
                    <a:srgbClr val="304A7D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, </a:t>
              </a:r>
              <a:r>
                <a:rPr lang="ko-KR" altLang="en-US" sz="2000" kern="0">
                  <a:ln w="9525">
                    <a:noFill/>
                  </a:ln>
                  <a:solidFill>
                    <a:srgbClr val="304A7D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마이페이지</a:t>
              </a:r>
              <a:endParaRPr lang="ko-KR" altLang="en-US" sz="1600" dirty="0">
                <a:solidFill>
                  <a:srgbClr val="304A7D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29A9999F-521B-0669-F15E-01060949177D}"/>
                </a:ext>
              </a:extLst>
            </p:cNvPr>
            <p:cNvGrpSpPr/>
            <p:nvPr/>
          </p:nvGrpSpPr>
          <p:grpSpPr>
            <a:xfrm>
              <a:off x="366415" y="223646"/>
              <a:ext cx="516135" cy="414529"/>
              <a:chOff x="366415" y="223646"/>
              <a:chExt cx="516135" cy="414529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559ECF0-DD10-AD86-2830-04CA65DC69E5}"/>
                  </a:ext>
                </a:extLst>
              </p:cNvPr>
              <p:cNvGrpSpPr/>
              <p:nvPr/>
            </p:nvGrpSpPr>
            <p:grpSpPr>
              <a:xfrm>
                <a:off x="495017" y="223646"/>
                <a:ext cx="265151" cy="265151"/>
                <a:chOff x="1593332" y="2172798"/>
                <a:chExt cx="1083168" cy="1083168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31183E3C-B023-BC95-AF93-C7E8B05CC1D0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055E07C5-3EC6-1BFB-1655-B72C0BDBC1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9A3E799-49E1-A7D0-5DF9-402EE5F73666}"/>
                  </a:ext>
                </a:extLst>
              </p:cNvPr>
              <p:cNvSpPr/>
              <p:nvPr/>
            </p:nvSpPr>
            <p:spPr>
              <a:xfrm>
                <a:off x="366415" y="484287"/>
                <a:ext cx="516135" cy="153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seok830621</a:t>
                </a:r>
                <a:endParaRPr lang="ko-KR" altLang="en-US" sz="400" b="1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AB4E55D-B8FD-BA57-FA7A-3FAEDF6573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81" y="823907"/>
            <a:ext cx="4397078" cy="573168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1988B62-0F61-BC83-03C4-25A93EE0CE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495" y="730022"/>
            <a:ext cx="2716749" cy="591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0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CBAB125-76DF-44AE-1965-E57845B2021C}"/>
              </a:ext>
            </a:extLst>
          </p:cNvPr>
          <p:cNvGrpSpPr/>
          <p:nvPr/>
        </p:nvGrpSpPr>
        <p:grpSpPr>
          <a:xfrm>
            <a:off x="266697" y="138114"/>
            <a:ext cx="11775283" cy="6579392"/>
            <a:chOff x="266697" y="138114"/>
            <a:chExt cx="11775283" cy="657939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DD0E0055-0331-041E-1557-1D40F47DE989}"/>
                </a:ext>
              </a:extLst>
            </p:cNvPr>
            <p:cNvSpPr/>
            <p:nvPr/>
          </p:nvSpPr>
          <p:spPr>
            <a:xfrm rot="16200000">
              <a:off x="-2669382" y="3076575"/>
              <a:ext cx="6577013" cy="704850"/>
            </a:xfrm>
            <a:prstGeom prst="round2SameRect">
              <a:avLst/>
            </a:prstGeom>
            <a:solidFill>
              <a:srgbClr val="304A7D"/>
            </a:solidFill>
            <a:ln>
              <a:noFill/>
            </a:ln>
            <a:effectLst>
              <a:outerShdw blurRad="139700" dist="38100" dir="10800000" algn="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A76EB89-49B4-86E2-D0A2-284715FCFF0F}"/>
                </a:ext>
              </a:extLst>
            </p:cNvPr>
            <p:cNvGrpSpPr/>
            <p:nvPr/>
          </p:nvGrpSpPr>
          <p:grpSpPr>
            <a:xfrm>
              <a:off x="426028" y="1087492"/>
              <a:ext cx="332065" cy="2341508"/>
              <a:chOff x="426028" y="1087492"/>
              <a:chExt cx="332065" cy="2341508"/>
            </a:xfrm>
          </p:grpSpPr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18E5B0FC-F0F2-60F3-FF49-86EDFB072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167" y="1695463"/>
                <a:ext cx="116026" cy="15311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3" name="Freeform 36">
                <a:extLst>
                  <a:ext uri="{FF2B5EF4-FFF2-40B4-BE49-F238E27FC236}">
                    <a16:creationId xmlns:a16="http://schemas.microsoft.com/office/drawing/2014/main" id="{303BC6D1-0FEA-EE77-AF72-E95BDDE9A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944" y="3272796"/>
                <a:ext cx="92872" cy="156204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4" name="자유형 23">
                <a:extLst>
                  <a:ext uri="{FF2B5EF4-FFF2-40B4-BE49-F238E27FC236}">
                    <a16:creationId xmlns:a16="http://schemas.microsoft.com/office/drawing/2014/main" id="{AEE487E6-53A8-CC05-5DE6-DA962A220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76" y="2758235"/>
                <a:ext cx="139808" cy="12236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5" name="Freeform 6">
                <a:extLst>
                  <a:ext uri="{FF2B5EF4-FFF2-40B4-BE49-F238E27FC236}">
                    <a16:creationId xmlns:a16="http://schemas.microsoft.com/office/drawing/2014/main" id="{C2A1ED9F-4D21-14D7-B8E8-DD5351FB6BD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517546" y="2240784"/>
                <a:ext cx="141269" cy="125249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6" name="모서리가 둥근 직사각형 31">
                <a:extLst>
                  <a:ext uri="{FF2B5EF4-FFF2-40B4-BE49-F238E27FC236}">
                    <a16:creationId xmlns:a16="http://schemas.microsoft.com/office/drawing/2014/main" id="{18780CC1-28E0-393B-B2EF-07D97FE54625}"/>
                  </a:ext>
                </a:extLst>
              </p:cNvPr>
              <p:cNvSpPr/>
              <p:nvPr/>
            </p:nvSpPr>
            <p:spPr>
              <a:xfrm>
                <a:off x="426028" y="1087492"/>
                <a:ext cx="324305" cy="324305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pPr>
                  <a:defRPr/>
                </a:pPr>
                <a:endParaRPr lang="en-US" altLang="ko-KR" sz="105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grpSp>
            <p:nvGrpSpPr>
              <p:cNvPr id="17" name="Group 12">
                <a:extLst>
                  <a:ext uri="{FF2B5EF4-FFF2-40B4-BE49-F238E27FC236}">
                    <a16:creationId xmlns:a16="http://schemas.microsoft.com/office/drawing/2014/main" id="{BC950F11-BDB7-C657-4FC2-700962C79CE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94269" y="1172573"/>
                <a:ext cx="187822" cy="14940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8" name="Freeform 13">
                  <a:extLst>
                    <a:ext uri="{FF2B5EF4-FFF2-40B4-BE49-F238E27FC236}">
                      <a16:creationId xmlns:a16="http://schemas.microsoft.com/office/drawing/2014/main" id="{8D8EF74B-1D9A-7E3D-1065-8E3AF725CE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sp>
              <p:nvSpPr>
                <p:cNvPr id="19" name="Freeform 14">
                  <a:extLst>
                    <a:ext uri="{FF2B5EF4-FFF2-40B4-BE49-F238E27FC236}">
                      <a16:creationId xmlns:a16="http://schemas.microsoft.com/office/drawing/2014/main" id="{889BEE0B-E00A-D0F4-BDD9-B14AC44B48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</p:grp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7B363210-7E60-2476-F411-75C19F40083B}"/>
                  </a:ext>
                </a:extLst>
              </p:cNvPr>
              <p:cNvSpPr/>
              <p:nvPr/>
            </p:nvSpPr>
            <p:spPr>
              <a:xfrm>
                <a:off x="612709" y="1613447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9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8F8BB632-6D0B-C395-DC21-156CB3C8C52D}"/>
                  </a:ext>
                </a:extLst>
              </p:cNvPr>
              <p:cNvSpPr/>
              <p:nvPr/>
            </p:nvSpPr>
            <p:spPr>
              <a:xfrm>
                <a:off x="586332" y="3197190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5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  <p:sp>
          <p:nvSpPr>
            <p:cNvPr id="24" name="사각형: 둥근 위쪽 모서리 23">
              <a:extLst>
                <a:ext uri="{FF2B5EF4-FFF2-40B4-BE49-F238E27FC236}">
                  <a16:creationId xmlns:a16="http://schemas.microsoft.com/office/drawing/2014/main" id="{022A04CD-66AF-7D4B-314B-C8E944D25CC2}"/>
                </a:ext>
              </a:extLst>
            </p:cNvPr>
            <p:cNvSpPr/>
            <p:nvPr/>
          </p:nvSpPr>
          <p:spPr>
            <a:xfrm rot="16200000" flipV="1">
              <a:off x="3219447" y="-2107405"/>
              <a:ext cx="6577013" cy="11068052"/>
            </a:xfrm>
            <a:prstGeom prst="round2SameRect">
              <a:avLst>
                <a:gd name="adj1" fmla="val 1860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EC579321-CCBB-ECC3-94C8-F5291E489CE2}"/>
                </a:ext>
              </a:extLst>
            </p:cNvPr>
            <p:cNvSpPr/>
            <p:nvPr/>
          </p:nvSpPr>
          <p:spPr>
            <a:xfrm flipH="1">
              <a:off x="266697" y="140493"/>
              <a:ext cx="11772901" cy="523876"/>
            </a:xfrm>
            <a:prstGeom prst="round2SameRect">
              <a:avLst>
                <a:gd name="adj1" fmla="val 23485"/>
                <a:gd name="adj2" fmla="val 0"/>
              </a:avLst>
            </a:prstGeom>
            <a:solidFill>
              <a:schemeClr val="tx1">
                <a:alpha val="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000" kern="0">
                  <a:ln w="9525">
                    <a:noFill/>
                  </a:ln>
                  <a:solidFill>
                    <a:srgbClr val="304A7D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전시회</a:t>
              </a:r>
              <a:r>
                <a:rPr lang="en-US" altLang="ko-KR" sz="2000" kern="0">
                  <a:ln w="9525">
                    <a:noFill/>
                  </a:ln>
                  <a:solidFill>
                    <a:srgbClr val="304A7D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/</a:t>
              </a:r>
              <a:r>
                <a:rPr lang="ko-KR" altLang="en-US" sz="2000" kern="0">
                  <a:ln w="9525">
                    <a:noFill/>
                  </a:ln>
                  <a:solidFill>
                    <a:srgbClr val="304A7D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공연 예약</a:t>
              </a:r>
              <a:endParaRPr lang="ko-KR" altLang="en-US" sz="1600" dirty="0">
                <a:solidFill>
                  <a:srgbClr val="304A7D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29A9999F-521B-0669-F15E-01060949177D}"/>
                </a:ext>
              </a:extLst>
            </p:cNvPr>
            <p:cNvGrpSpPr/>
            <p:nvPr/>
          </p:nvGrpSpPr>
          <p:grpSpPr>
            <a:xfrm>
              <a:off x="366415" y="223646"/>
              <a:ext cx="516135" cy="414529"/>
              <a:chOff x="366415" y="223646"/>
              <a:chExt cx="516135" cy="414529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559ECF0-DD10-AD86-2830-04CA65DC69E5}"/>
                  </a:ext>
                </a:extLst>
              </p:cNvPr>
              <p:cNvGrpSpPr/>
              <p:nvPr/>
            </p:nvGrpSpPr>
            <p:grpSpPr>
              <a:xfrm>
                <a:off x="495017" y="223646"/>
                <a:ext cx="265151" cy="265151"/>
                <a:chOff x="1593332" y="2172798"/>
                <a:chExt cx="1083168" cy="1083168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31183E3C-B023-BC95-AF93-C7E8B05CC1D0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055E07C5-3EC6-1BFB-1655-B72C0BDBC1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9A3E799-49E1-A7D0-5DF9-402EE5F73666}"/>
                  </a:ext>
                </a:extLst>
              </p:cNvPr>
              <p:cNvSpPr/>
              <p:nvPr/>
            </p:nvSpPr>
            <p:spPr>
              <a:xfrm>
                <a:off x="366415" y="484287"/>
                <a:ext cx="516135" cy="153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seok830621</a:t>
                </a:r>
                <a:endParaRPr lang="ko-KR" altLang="en-US" sz="400" b="1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53E52E8-3805-E63F-CD14-C61FFA66AC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046" y="804494"/>
            <a:ext cx="4978202" cy="577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73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CBAB125-76DF-44AE-1965-E57845B2021C}"/>
              </a:ext>
            </a:extLst>
          </p:cNvPr>
          <p:cNvGrpSpPr/>
          <p:nvPr/>
        </p:nvGrpSpPr>
        <p:grpSpPr>
          <a:xfrm>
            <a:off x="266697" y="138114"/>
            <a:ext cx="11775283" cy="6579392"/>
            <a:chOff x="266697" y="138114"/>
            <a:chExt cx="11775283" cy="657939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DD0E0055-0331-041E-1557-1D40F47DE989}"/>
                </a:ext>
              </a:extLst>
            </p:cNvPr>
            <p:cNvSpPr/>
            <p:nvPr/>
          </p:nvSpPr>
          <p:spPr>
            <a:xfrm rot="16200000">
              <a:off x="-2669382" y="3076575"/>
              <a:ext cx="6577013" cy="704850"/>
            </a:xfrm>
            <a:prstGeom prst="round2SameRect">
              <a:avLst/>
            </a:prstGeom>
            <a:solidFill>
              <a:srgbClr val="304A7D"/>
            </a:solidFill>
            <a:ln>
              <a:noFill/>
            </a:ln>
            <a:effectLst>
              <a:outerShdw blurRad="139700" dist="38100" dir="10800000" algn="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A76EB89-49B4-86E2-D0A2-284715FCFF0F}"/>
                </a:ext>
              </a:extLst>
            </p:cNvPr>
            <p:cNvGrpSpPr/>
            <p:nvPr/>
          </p:nvGrpSpPr>
          <p:grpSpPr>
            <a:xfrm>
              <a:off x="426028" y="1087492"/>
              <a:ext cx="332065" cy="2341508"/>
              <a:chOff x="426028" y="1087492"/>
              <a:chExt cx="332065" cy="2341508"/>
            </a:xfrm>
          </p:grpSpPr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18E5B0FC-F0F2-60F3-FF49-86EDFB072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167" y="1695463"/>
                <a:ext cx="116026" cy="15311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3" name="Freeform 36">
                <a:extLst>
                  <a:ext uri="{FF2B5EF4-FFF2-40B4-BE49-F238E27FC236}">
                    <a16:creationId xmlns:a16="http://schemas.microsoft.com/office/drawing/2014/main" id="{303BC6D1-0FEA-EE77-AF72-E95BDDE9A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944" y="3272796"/>
                <a:ext cx="92872" cy="156204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4" name="자유형 23">
                <a:extLst>
                  <a:ext uri="{FF2B5EF4-FFF2-40B4-BE49-F238E27FC236}">
                    <a16:creationId xmlns:a16="http://schemas.microsoft.com/office/drawing/2014/main" id="{AEE487E6-53A8-CC05-5DE6-DA962A220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76" y="2758235"/>
                <a:ext cx="139808" cy="12236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5" name="Freeform 6">
                <a:extLst>
                  <a:ext uri="{FF2B5EF4-FFF2-40B4-BE49-F238E27FC236}">
                    <a16:creationId xmlns:a16="http://schemas.microsoft.com/office/drawing/2014/main" id="{C2A1ED9F-4D21-14D7-B8E8-DD5351FB6BD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517546" y="2240784"/>
                <a:ext cx="141269" cy="125249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6" name="모서리가 둥근 직사각형 31">
                <a:extLst>
                  <a:ext uri="{FF2B5EF4-FFF2-40B4-BE49-F238E27FC236}">
                    <a16:creationId xmlns:a16="http://schemas.microsoft.com/office/drawing/2014/main" id="{18780CC1-28E0-393B-B2EF-07D97FE54625}"/>
                  </a:ext>
                </a:extLst>
              </p:cNvPr>
              <p:cNvSpPr/>
              <p:nvPr/>
            </p:nvSpPr>
            <p:spPr>
              <a:xfrm>
                <a:off x="426028" y="1087492"/>
                <a:ext cx="324305" cy="324305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pPr>
                  <a:defRPr/>
                </a:pPr>
                <a:endParaRPr lang="en-US" altLang="ko-KR" sz="105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grpSp>
            <p:nvGrpSpPr>
              <p:cNvPr id="17" name="Group 12">
                <a:extLst>
                  <a:ext uri="{FF2B5EF4-FFF2-40B4-BE49-F238E27FC236}">
                    <a16:creationId xmlns:a16="http://schemas.microsoft.com/office/drawing/2014/main" id="{BC950F11-BDB7-C657-4FC2-700962C79CE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94269" y="1172573"/>
                <a:ext cx="187822" cy="14940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8" name="Freeform 13">
                  <a:extLst>
                    <a:ext uri="{FF2B5EF4-FFF2-40B4-BE49-F238E27FC236}">
                      <a16:creationId xmlns:a16="http://schemas.microsoft.com/office/drawing/2014/main" id="{8D8EF74B-1D9A-7E3D-1065-8E3AF725CE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sp>
              <p:nvSpPr>
                <p:cNvPr id="19" name="Freeform 14">
                  <a:extLst>
                    <a:ext uri="{FF2B5EF4-FFF2-40B4-BE49-F238E27FC236}">
                      <a16:creationId xmlns:a16="http://schemas.microsoft.com/office/drawing/2014/main" id="{889BEE0B-E00A-D0F4-BDD9-B14AC44B48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</p:grp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7B363210-7E60-2476-F411-75C19F40083B}"/>
                  </a:ext>
                </a:extLst>
              </p:cNvPr>
              <p:cNvSpPr/>
              <p:nvPr/>
            </p:nvSpPr>
            <p:spPr>
              <a:xfrm>
                <a:off x="612709" y="1613447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9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8F8BB632-6D0B-C395-DC21-156CB3C8C52D}"/>
                  </a:ext>
                </a:extLst>
              </p:cNvPr>
              <p:cNvSpPr/>
              <p:nvPr/>
            </p:nvSpPr>
            <p:spPr>
              <a:xfrm>
                <a:off x="586332" y="3197190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5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  <p:sp>
          <p:nvSpPr>
            <p:cNvPr id="24" name="사각형: 둥근 위쪽 모서리 23">
              <a:extLst>
                <a:ext uri="{FF2B5EF4-FFF2-40B4-BE49-F238E27FC236}">
                  <a16:creationId xmlns:a16="http://schemas.microsoft.com/office/drawing/2014/main" id="{022A04CD-66AF-7D4B-314B-C8E944D25CC2}"/>
                </a:ext>
              </a:extLst>
            </p:cNvPr>
            <p:cNvSpPr/>
            <p:nvPr/>
          </p:nvSpPr>
          <p:spPr>
            <a:xfrm rot="16200000" flipV="1">
              <a:off x="3219447" y="-2107405"/>
              <a:ext cx="6577013" cy="11068052"/>
            </a:xfrm>
            <a:prstGeom prst="round2SameRect">
              <a:avLst>
                <a:gd name="adj1" fmla="val 1860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EC579321-CCBB-ECC3-94C8-F5291E489CE2}"/>
                </a:ext>
              </a:extLst>
            </p:cNvPr>
            <p:cNvSpPr/>
            <p:nvPr/>
          </p:nvSpPr>
          <p:spPr>
            <a:xfrm flipH="1">
              <a:off x="266697" y="140493"/>
              <a:ext cx="11772901" cy="523876"/>
            </a:xfrm>
            <a:prstGeom prst="round2SameRect">
              <a:avLst>
                <a:gd name="adj1" fmla="val 23485"/>
                <a:gd name="adj2" fmla="val 0"/>
              </a:avLst>
            </a:prstGeom>
            <a:solidFill>
              <a:schemeClr val="tx1">
                <a:alpha val="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en-US" altLang="ko-KR" sz="2000" kern="0">
                  <a:ln w="9525">
                    <a:noFill/>
                  </a:ln>
                  <a:solidFill>
                    <a:srgbClr val="304A7D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OTT</a:t>
              </a:r>
              <a:endParaRPr lang="ko-KR" altLang="en-US" sz="1600" dirty="0">
                <a:solidFill>
                  <a:srgbClr val="304A7D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29A9999F-521B-0669-F15E-01060949177D}"/>
                </a:ext>
              </a:extLst>
            </p:cNvPr>
            <p:cNvGrpSpPr/>
            <p:nvPr/>
          </p:nvGrpSpPr>
          <p:grpSpPr>
            <a:xfrm>
              <a:off x="366415" y="223646"/>
              <a:ext cx="516135" cy="414529"/>
              <a:chOff x="366415" y="223646"/>
              <a:chExt cx="516135" cy="414529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559ECF0-DD10-AD86-2830-04CA65DC69E5}"/>
                  </a:ext>
                </a:extLst>
              </p:cNvPr>
              <p:cNvGrpSpPr/>
              <p:nvPr/>
            </p:nvGrpSpPr>
            <p:grpSpPr>
              <a:xfrm>
                <a:off x="495017" y="223646"/>
                <a:ext cx="265151" cy="265151"/>
                <a:chOff x="1593332" y="2172798"/>
                <a:chExt cx="1083168" cy="1083168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31183E3C-B023-BC95-AF93-C7E8B05CC1D0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055E07C5-3EC6-1BFB-1655-B72C0BDBC1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9A3E799-49E1-A7D0-5DF9-402EE5F73666}"/>
                  </a:ext>
                </a:extLst>
              </p:cNvPr>
              <p:cNvSpPr/>
              <p:nvPr/>
            </p:nvSpPr>
            <p:spPr>
              <a:xfrm>
                <a:off x="366415" y="484287"/>
                <a:ext cx="516135" cy="153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seok830621</a:t>
                </a:r>
                <a:endParaRPr lang="ko-KR" altLang="en-US" sz="400" b="1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2946993-863F-01FE-C38C-2DF106FAAE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608" y="717653"/>
            <a:ext cx="4842465" cy="585529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7678498-1576-5995-AF1B-8EB5847AA7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473" y="783877"/>
            <a:ext cx="4742577" cy="583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28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CBAB125-76DF-44AE-1965-E57845B2021C}"/>
              </a:ext>
            </a:extLst>
          </p:cNvPr>
          <p:cNvGrpSpPr/>
          <p:nvPr/>
        </p:nvGrpSpPr>
        <p:grpSpPr>
          <a:xfrm>
            <a:off x="266697" y="138114"/>
            <a:ext cx="11775283" cy="6579392"/>
            <a:chOff x="266697" y="138114"/>
            <a:chExt cx="11775283" cy="657939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DD0E0055-0331-041E-1557-1D40F47DE989}"/>
                </a:ext>
              </a:extLst>
            </p:cNvPr>
            <p:cNvSpPr/>
            <p:nvPr/>
          </p:nvSpPr>
          <p:spPr>
            <a:xfrm rot="16200000">
              <a:off x="-2669382" y="3076575"/>
              <a:ext cx="6577013" cy="704850"/>
            </a:xfrm>
            <a:prstGeom prst="round2SameRect">
              <a:avLst/>
            </a:prstGeom>
            <a:solidFill>
              <a:srgbClr val="304A7D"/>
            </a:solidFill>
            <a:ln>
              <a:noFill/>
            </a:ln>
            <a:effectLst>
              <a:outerShdw blurRad="139700" dist="38100" dir="10800000" algn="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A76EB89-49B4-86E2-D0A2-284715FCFF0F}"/>
                </a:ext>
              </a:extLst>
            </p:cNvPr>
            <p:cNvGrpSpPr/>
            <p:nvPr/>
          </p:nvGrpSpPr>
          <p:grpSpPr>
            <a:xfrm>
              <a:off x="426028" y="1087492"/>
              <a:ext cx="332065" cy="2341508"/>
              <a:chOff x="426028" y="1087492"/>
              <a:chExt cx="332065" cy="2341508"/>
            </a:xfrm>
          </p:grpSpPr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18E5B0FC-F0F2-60F3-FF49-86EDFB072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167" y="1695463"/>
                <a:ext cx="116026" cy="15311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3" name="Freeform 36">
                <a:extLst>
                  <a:ext uri="{FF2B5EF4-FFF2-40B4-BE49-F238E27FC236}">
                    <a16:creationId xmlns:a16="http://schemas.microsoft.com/office/drawing/2014/main" id="{303BC6D1-0FEA-EE77-AF72-E95BDDE9A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944" y="3272796"/>
                <a:ext cx="92872" cy="156204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4" name="자유형 23">
                <a:extLst>
                  <a:ext uri="{FF2B5EF4-FFF2-40B4-BE49-F238E27FC236}">
                    <a16:creationId xmlns:a16="http://schemas.microsoft.com/office/drawing/2014/main" id="{AEE487E6-53A8-CC05-5DE6-DA962A220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76" y="2758235"/>
                <a:ext cx="139808" cy="12236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5" name="Freeform 6">
                <a:extLst>
                  <a:ext uri="{FF2B5EF4-FFF2-40B4-BE49-F238E27FC236}">
                    <a16:creationId xmlns:a16="http://schemas.microsoft.com/office/drawing/2014/main" id="{C2A1ED9F-4D21-14D7-B8E8-DD5351FB6BD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517546" y="2240784"/>
                <a:ext cx="141269" cy="125249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6" name="모서리가 둥근 직사각형 31">
                <a:extLst>
                  <a:ext uri="{FF2B5EF4-FFF2-40B4-BE49-F238E27FC236}">
                    <a16:creationId xmlns:a16="http://schemas.microsoft.com/office/drawing/2014/main" id="{18780CC1-28E0-393B-B2EF-07D97FE54625}"/>
                  </a:ext>
                </a:extLst>
              </p:cNvPr>
              <p:cNvSpPr/>
              <p:nvPr/>
            </p:nvSpPr>
            <p:spPr>
              <a:xfrm>
                <a:off x="426028" y="1087492"/>
                <a:ext cx="324305" cy="324305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pPr>
                  <a:defRPr/>
                </a:pPr>
                <a:endParaRPr lang="en-US" altLang="ko-KR" sz="105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grpSp>
            <p:nvGrpSpPr>
              <p:cNvPr id="17" name="Group 12">
                <a:extLst>
                  <a:ext uri="{FF2B5EF4-FFF2-40B4-BE49-F238E27FC236}">
                    <a16:creationId xmlns:a16="http://schemas.microsoft.com/office/drawing/2014/main" id="{BC950F11-BDB7-C657-4FC2-700962C79CE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94269" y="1172573"/>
                <a:ext cx="187822" cy="14940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8" name="Freeform 13">
                  <a:extLst>
                    <a:ext uri="{FF2B5EF4-FFF2-40B4-BE49-F238E27FC236}">
                      <a16:creationId xmlns:a16="http://schemas.microsoft.com/office/drawing/2014/main" id="{8D8EF74B-1D9A-7E3D-1065-8E3AF725CE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sp>
              <p:nvSpPr>
                <p:cNvPr id="19" name="Freeform 14">
                  <a:extLst>
                    <a:ext uri="{FF2B5EF4-FFF2-40B4-BE49-F238E27FC236}">
                      <a16:creationId xmlns:a16="http://schemas.microsoft.com/office/drawing/2014/main" id="{889BEE0B-E00A-D0F4-BDD9-B14AC44B48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</p:grp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7B363210-7E60-2476-F411-75C19F40083B}"/>
                  </a:ext>
                </a:extLst>
              </p:cNvPr>
              <p:cNvSpPr/>
              <p:nvPr/>
            </p:nvSpPr>
            <p:spPr>
              <a:xfrm>
                <a:off x="612709" y="1613447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9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8F8BB632-6D0B-C395-DC21-156CB3C8C52D}"/>
                  </a:ext>
                </a:extLst>
              </p:cNvPr>
              <p:cNvSpPr/>
              <p:nvPr/>
            </p:nvSpPr>
            <p:spPr>
              <a:xfrm>
                <a:off x="586332" y="3197190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5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  <p:sp>
          <p:nvSpPr>
            <p:cNvPr id="24" name="사각형: 둥근 위쪽 모서리 23">
              <a:extLst>
                <a:ext uri="{FF2B5EF4-FFF2-40B4-BE49-F238E27FC236}">
                  <a16:creationId xmlns:a16="http://schemas.microsoft.com/office/drawing/2014/main" id="{022A04CD-66AF-7D4B-314B-C8E944D25CC2}"/>
                </a:ext>
              </a:extLst>
            </p:cNvPr>
            <p:cNvSpPr/>
            <p:nvPr/>
          </p:nvSpPr>
          <p:spPr>
            <a:xfrm rot="16200000" flipV="1">
              <a:off x="3219447" y="-2107405"/>
              <a:ext cx="6577013" cy="11068052"/>
            </a:xfrm>
            <a:prstGeom prst="round2SameRect">
              <a:avLst>
                <a:gd name="adj1" fmla="val 1860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EC579321-CCBB-ECC3-94C8-F5291E489CE2}"/>
                </a:ext>
              </a:extLst>
            </p:cNvPr>
            <p:cNvSpPr/>
            <p:nvPr/>
          </p:nvSpPr>
          <p:spPr>
            <a:xfrm flipH="1">
              <a:off x="266697" y="140493"/>
              <a:ext cx="11772901" cy="523876"/>
            </a:xfrm>
            <a:prstGeom prst="round2SameRect">
              <a:avLst>
                <a:gd name="adj1" fmla="val 23485"/>
                <a:gd name="adj2" fmla="val 0"/>
              </a:avLst>
            </a:prstGeom>
            <a:solidFill>
              <a:schemeClr val="tx1">
                <a:alpha val="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000" kern="0">
                  <a:ln w="9525">
                    <a:noFill/>
                  </a:ln>
                  <a:solidFill>
                    <a:srgbClr val="304A7D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나의 취향</a:t>
              </a:r>
              <a:endParaRPr lang="ko-KR" altLang="en-US" sz="1600" dirty="0">
                <a:solidFill>
                  <a:srgbClr val="304A7D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29A9999F-521B-0669-F15E-01060949177D}"/>
                </a:ext>
              </a:extLst>
            </p:cNvPr>
            <p:cNvGrpSpPr/>
            <p:nvPr/>
          </p:nvGrpSpPr>
          <p:grpSpPr>
            <a:xfrm>
              <a:off x="366415" y="223646"/>
              <a:ext cx="516135" cy="414529"/>
              <a:chOff x="366415" y="223646"/>
              <a:chExt cx="516135" cy="414529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559ECF0-DD10-AD86-2830-04CA65DC69E5}"/>
                  </a:ext>
                </a:extLst>
              </p:cNvPr>
              <p:cNvGrpSpPr/>
              <p:nvPr/>
            </p:nvGrpSpPr>
            <p:grpSpPr>
              <a:xfrm>
                <a:off x="495017" y="223646"/>
                <a:ext cx="265151" cy="265151"/>
                <a:chOff x="1593332" y="2172798"/>
                <a:chExt cx="1083168" cy="1083168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31183E3C-B023-BC95-AF93-C7E8B05CC1D0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055E07C5-3EC6-1BFB-1655-B72C0BDBC1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9A3E799-49E1-A7D0-5DF9-402EE5F73666}"/>
                  </a:ext>
                </a:extLst>
              </p:cNvPr>
              <p:cNvSpPr/>
              <p:nvPr/>
            </p:nvSpPr>
            <p:spPr>
              <a:xfrm>
                <a:off x="366415" y="484287"/>
                <a:ext cx="516135" cy="153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seok830621</a:t>
                </a:r>
                <a:endParaRPr lang="ko-KR" altLang="en-US" sz="400" b="1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6609503-288A-F9B6-07FA-FE166D010B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829" y="683023"/>
            <a:ext cx="3729305" cy="60134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4477F03-B537-CFBF-97D4-504A89DBF1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206" y="787217"/>
            <a:ext cx="2778966" cy="580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71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:a16="http://schemas.microsoft.com/office/drawing/2014/main" id="{30C0B909-8A22-782C-F934-4FD596DD51E2}"/>
              </a:ext>
            </a:extLst>
          </p:cNvPr>
          <p:cNvGrpSpPr/>
          <p:nvPr/>
        </p:nvGrpSpPr>
        <p:grpSpPr>
          <a:xfrm>
            <a:off x="266697" y="138114"/>
            <a:ext cx="11775283" cy="6579392"/>
            <a:chOff x="266697" y="138114"/>
            <a:chExt cx="11775283" cy="6579392"/>
          </a:xfrm>
        </p:grpSpPr>
        <p:sp>
          <p:nvSpPr>
            <p:cNvPr id="48" name="사각형: 둥근 위쪽 모서리 47">
              <a:extLst>
                <a:ext uri="{FF2B5EF4-FFF2-40B4-BE49-F238E27FC236}">
                  <a16:creationId xmlns:a16="http://schemas.microsoft.com/office/drawing/2014/main" id="{077431D9-954F-ABBF-3DBB-BFD41BBECA35}"/>
                </a:ext>
              </a:extLst>
            </p:cNvPr>
            <p:cNvSpPr/>
            <p:nvPr/>
          </p:nvSpPr>
          <p:spPr>
            <a:xfrm rot="16200000">
              <a:off x="-2669382" y="3076575"/>
              <a:ext cx="6577013" cy="704850"/>
            </a:xfrm>
            <a:prstGeom prst="round2SameRect">
              <a:avLst/>
            </a:prstGeom>
            <a:solidFill>
              <a:srgbClr val="304A7D"/>
            </a:solidFill>
            <a:ln>
              <a:noFill/>
            </a:ln>
            <a:effectLst>
              <a:outerShdw blurRad="139700" dist="38100" dir="10800000" algn="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96D26C8F-8A35-2DCD-9064-F167987D1FA5}"/>
                </a:ext>
              </a:extLst>
            </p:cNvPr>
            <p:cNvGrpSpPr/>
            <p:nvPr/>
          </p:nvGrpSpPr>
          <p:grpSpPr>
            <a:xfrm>
              <a:off x="426028" y="1087492"/>
              <a:ext cx="332065" cy="2341508"/>
              <a:chOff x="426028" y="1087492"/>
              <a:chExt cx="332065" cy="2341508"/>
            </a:xfrm>
          </p:grpSpPr>
          <p:sp>
            <p:nvSpPr>
              <p:cNvPr id="57" name="Freeform 9">
                <a:extLst>
                  <a:ext uri="{FF2B5EF4-FFF2-40B4-BE49-F238E27FC236}">
                    <a16:creationId xmlns:a16="http://schemas.microsoft.com/office/drawing/2014/main" id="{3C09F11B-D84A-7C10-6F12-C290CEA87F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167" y="1695463"/>
                <a:ext cx="116026" cy="15311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58" name="Freeform 36">
                <a:extLst>
                  <a:ext uri="{FF2B5EF4-FFF2-40B4-BE49-F238E27FC236}">
                    <a16:creationId xmlns:a16="http://schemas.microsoft.com/office/drawing/2014/main" id="{5DA7C609-AF0C-3A34-AFE7-2113BB02E1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944" y="3272796"/>
                <a:ext cx="92872" cy="156204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59" name="자유형 23">
                <a:extLst>
                  <a:ext uri="{FF2B5EF4-FFF2-40B4-BE49-F238E27FC236}">
                    <a16:creationId xmlns:a16="http://schemas.microsoft.com/office/drawing/2014/main" id="{CCBEA7A2-A5AB-7781-A022-CC4272D9F3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76" y="2758235"/>
                <a:ext cx="139808" cy="12236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60" name="Freeform 6">
                <a:extLst>
                  <a:ext uri="{FF2B5EF4-FFF2-40B4-BE49-F238E27FC236}">
                    <a16:creationId xmlns:a16="http://schemas.microsoft.com/office/drawing/2014/main" id="{DB309F77-5A0B-B570-57FB-ED4EFB39D453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517546" y="2240784"/>
                <a:ext cx="141269" cy="125249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61" name="모서리가 둥근 직사각형 31">
                <a:extLst>
                  <a:ext uri="{FF2B5EF4-FFF2-40B4-BE49-F238E27FC236}">
                    <a16:creationId xmlns:a16="http://schemas.microsoft.com/office/drawing/2014/main" id="{CD5D368A-B809-A287-9248-8C782952F97C}"/>
                  </a:ext>
                </a:extLst>
              </p:cNvPr>
              <p:cNvSpPr/>
              <p:nvPr/>
            </p:nvSpPr>
            <p:spPr>
              <a:xfrm>
                <a:off x="426028" y="1087492"/>
                <a:ext cx="324305" cy="324305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pPr>
                  <a:defRPr/>
                </a:pPr>
                <a:endParaRPr lang="en-US" altLang="ko-KR" sz="105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grpSp>
            <p:nvGrpSpPr>
              <p:cNvPr id="62" name="Group 12">
                <a:extLst>
                  <a:ext uri="{FF2B5EF4-FFF2-40B4-BE49-F238E27FC236}">
                    <a16:creationId xmlns:a16="http://schemas.microsoft.com/office/drawing/2014/main" id="{05A0F615-418C-770E-92DB-7E1EC595ADF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94269" y="1172573"/>
                <a:ext cx="187822" cy="14940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65" name="Freeform 13">
                  <a:extLst>
                    <a:ext uri="{FF2B5EF4-FFF2-40B4-BE49-F238E27FC236}">
                      <a16:creationId xmlns:a16="http://schemas.microsoft.com/office/drawing/2014/main" id="{0395FE9F-38DC-D261-F74A-7C738544EF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sp>
              <p:nvSpPr>
                <p:cNvPr id="66" name="Freeform 14">
                  <a:extLst>
                    <a:ext uri="{FF2B5EF4-FFF2-40B4-BE49-F238E27FC236}">
                      <a16:creationId xmlns:a16="http://schemas.microsoft.com/office/drawing/2014/main" id="{F6D63A94-8584-9773-BDB9-C9AF2820B1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</p:grp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ADB1B0E5-8C34-41B9-08B5-1AEF34851229}"/>
                  </a:ext>
                </a:extLst>
              </p:cNvPr>
              <p:cNvSpPr/>
              <p:nvPr/>
            </p:nvSpPr>
            <p:spPr>
              <a:xfrm>
                <a:off x="612709" y="1613447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9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821CC002-1B13-FE9B-FF54-7AE45092D694}"/>
                  </a:ext>
                </a:extLst>
              </p:cNvPr>
              <p:cNvSpPr/>
              <p:nvPr/>
            </p:nvSpPr>
            <p:spPr>
              <a:xfrm>
                <a:off x="586332" y="3197190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5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  <p:sp>
          <p:nvSpPr>
            <p:cNvPr id="50" name="사각형: 둥근 위쪽 모서리 49">
              <a:extLst>
                <a:ext uri="{FF2B5EF4-FFF2-40B4-BE49-F238E27FC236}">
                  <a16:creationId xmlns:a16="http://schemas.microsoft.com/office/drawing/2014/main" id="{3329CD5C-2DB3-1B7E-4576-FB3C6BA1874B}"/>
                </a:ext>
              </a:extLst>
            </p:cNvPr>
            <p:cNvSpPr/>
            <p:nvPr/>
          </p:nvSpPr>
          <p:spPr>
            <a:xfrm rot="16200000" flipV="1">
              <a:off x="3219447" y="-2107405"/>
              <a:ext cx="6577013" cy="11068052"/>
            </a:xfrm>
            <a:prstGeom prst="round2SameRect">
              <a:avLst>
                <a:gd name="adj1" fmla="val 1860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51" name="사각형: 둥근 위쪽 모서리 50">
              <a:extLst>
                <a:ext uri="{FF2B5EF4-FFF2-40B4-BE49-F238E27FC236}">
                  <a16:creationId xmlns:a16="http://schemas.microsoft.com/office/drawing/2014/main" id="{2676374F-2CAA-5800-1926-AC46FCB7BCEC}"/>
                </a:ext>
              </a:extLst>
            </p:cNvPr>
            <p:cNvSpPr/>
            <p:nvPr/>
          </p:nvSpPr>
          <p:spPr>
            <a:xfrm flipH="1">
              <a:off x="266697" y="140493"/>
              <a:ext cx="11772901" cy="523876"/>
            </a:xfrm>
            <a:prstGeom prst="round2SameRect">
              <a:avLst>
                <a:gd name="adj1" fmla="val 23485"/>
                <a:gd name="adj2" fmla="val 0"/>
              </a:avLst>
            </a:prstGeom>
            <a:solidFill>
              <a:schemeClr val="tx1">
                <a:alpha val="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000" kern="0">
                  <a:ln w="9525">
                    <a:noFill/>
                  </a:ln>
                  <a:solidFill>
                    <a:srgbClr val="304A7D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목차</a:t>
              </a:r>
              <a:endParaRPr lang="ko-KR" altLang="en-US" sz="1600" dirty="0">
                <a:solidFill>
                  <a:srgbClr val="304A7D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6D09CCFA-DC3D-C77D-537B-CF7FDDA3F4C5}"/>
                </a:ext>
              </a:extLst>
            </p:cNvPr>
            <p:cNvGrpSpPr/>
            <p:nvPr/>
          </p:nvGrpSpPr>
          <p:grpSpPr>
            <a:xfrm>
              <a:off x="366415" y="223646"/>
              <a:ext cx="516135" cy="414529"/>
              <a:chOff x="366415" y="223646"/>
              <a:chExt cx="516135" cy="414529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EE333087-6A87-E850-5E81-B97CB9F22119}"/>
                  </a:ext>
                </a:extLst>
              </p:cNvPr>
              <p:cNvGrpSpPr/>
              <p:nvPr/>
            </p:nvGrpSpPr>
            <p:grpSpPr>
              <a:xfrm>
                <a:off x="495017" y="223646"/>
                <a:ext cx="265151" cy="265151"/>
                <a:chOff x="1593332" y="2172798"/>
                <a:chExt cx="1083168" cy="108316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8D016867-5B1D-2A39-7B5F-D407025EC604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pic>
              <p:nvPicPr>
                <p:cNvPr id="56" name="그림 55">
                  <a:extLst>
                    <a:ext uri="{FF2B5EF4-FFF2-40B4-BE49-F238E27FC236}">
                      <a16:creationId xmlns:a16="http://schemas.microsoft.com/office/drawing/2014/main" id="{A09C24A3-377C-D338-2549-7BE2816F32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195AD9AB-4187-20B5-DC82-0ECD5D367A0D}"/>
                  </a:ext>
                </a:extLst>
              </p:cNvPr>
              <p:cNvSpPr/>
              <p:nvPr/>
            </p:nvSpPr>
            <p:spPr>
              <a:xfrm>
                <a:off x="366415" y="484287"/>
                <a:ext cx="516135" cy="153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seok830621</a:t>
                </a:r>
                <a:endParaRPr lang="ko-KR" altLang="en-US" sz="400" b="1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DB1298-4DC0-A4AE-E3F9-A42724547A4B}"/>
              </a:ext>
            </a:extLst>
          </p:cNvPr>
          <p:cNvSpPr/>
          <p:nvPr/>
        </p:nvSpPr>
        <p:spPr>
          <a:xfrm>
            <a:off x="1744601" y="1848581"/>
            <a:ext cx="1544699" cy="517452"/>
          </a:xfrm>
          <a:prstGeom prst="rect">
            <a:avLst/>
          </a:prstGeom>
          <a:solidFill>
            <a:srgbClr val="304A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rPr>
              <a:t>1.</a:t>
            </a:r>
            <a:endParaRPr lang="ko-KR" altLang="en-US" sz="2800" b="1" dirty="0">
              <a:solidFill>
                <a:prstClr val="white"/>
              </a:solidFill>
              <a:latin typeface="카페24 써라운드 에어 " pitchFamily="2" charset="-127"/>
              <a:ea typeface="카페24 써라운드 에어 " pitchFamily="2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059E7C7-8241-C211-C1CB-1D750E722140}"/>
              </a:ext>
            </a:extLst>
          </p:cNvPr>
          <p:cNvCxnSpPr>
            <a:cxnSpLocks/>
          </p:cNvCxnSpPr>
          <p:nvPr/>
        </p:nvCxnSpPr>
        <p:spPr>
          <a:xfrm>
            <a:off x="2516951" y="2353333"/>
            <a:ext cx="8303449" cy="0"/>
          </a:xfrm>
          <a:prstGeom prst="line">
            <a:avLst/>
          </a:prstGeom>
          <a:ln w="19050">
            <a:solidFill>
              <a:srgbClr val="1C3263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85FC6BA-0E7F-338B-CD53-5E8623412931}"/>
              </a:ext>
            </a:extLst>
          </p:cNvPr>
          <p:cNvSpPr txBox="1"/>
          <p:nvPr/>
        </p:nvSpPr>
        <p:spPr>
          <a:xfrm>
            <a:off x="3289300" y="1911907"/>
            <a:ext cx="753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카페24 써라운드 에어 " pitchFamily="2" charset="-127"/>
                <a:ea typeface="카페24 써라운드 에어 " pitchFamily="2" charset="-127"/>
              </a:rPr>
              <a:t>기능 소개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102E251-1696-CF0C-2BB3-694B709B0BA4}"/>
              </a:ext>
            </a:extLst>
          </p:cNvPr>
          <p:cNvSpPr/>
          <p:nvPr/>
        </p:nvSpPr>
        <p:spPr>
          <a:xfrm>
            <a:off x="1744601" y="2679738"/>
            <a:ext cx="1544699" cy="517452"/>
          </a:xfrm>
          <a:prstGeom prst="rect">
            <a:avLst/>
          </a:prstGeom>
          <a:solidFill>
            <a:srgbClr val="304A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rPr>
              <a:t>2.</a:t>
            </a:r>
            <a:endParaRPr lang="ko-KR" altLang="en-US" sz="2800" b="1" dirty="0">
              <a:solidFill>
                <a:prstClr val="white"/>
              </a:solidFill>
              <a:latin typeface="카페24 써라운드 에어 " pitchFamily="2" charset="-127"/>
              <a:ea typeface="카페24 써라운드 에어 " pitchFamily="2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6B30A59C-758E-7264-34FC-3493717FB704}"/>
              </a:ext>
            </a:extLst>
          </p:cNvPr>
          <p:cNvCxnSpPr>
            <a:cxnSpLocks/>
          </p:cNvCxnSpPr>
          <p:nvPr/>
        </p:nvCxnSpPr>
        <p:spPr>
          <a:xfrm>
            <a:off x="2516951" y="3184490"/>
            <a:ext cx="8303449" cy="0"/>
          </a:xfrm>
          <a:prstGeom prst="line">
            <a:avLst/>
          </a:prstGeom>
          <a:ln w="19050">
            <a:solidFill>
              <a:srgbClr val="1C3263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D7A6F26-3B6C-7629-E57E-52F5F418ACB6}"/>
              </a:ext>
            </a:extLst>
          </p:cNvPr>
          <p:cNvSpPr txBox="1"/>
          <p:nvPr/>
        </p:nvSpPr>
        <p:spPr>
          <a:xfrm>
            <a:off x="3289300" y="2743064"/>
            <a:ext cx="753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카페24 써라운드 에어 " pitchFamily="2" charset="-127"/>
                <a:ea typeface="카페24 써라운드 에어 " pitchFamily="2" charset="-127"/>
              </a:rPr>
              <a:t>시스템 구성도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40591E5-8821-508B-6AFF-1A0B3E4E4012}"/>
              </a:ext>
            </a:extLst>
          </p:cNvPr>
          <p:cNvSpPr/>
          <p:nvPr/>
        </p:nvSpPr>
        <p:spPr>
          <a:xfrm>
            <a:off x="1744601" y="3510895"/>
            <a:ext cx="1544699" cy="517452"/>
          </a:xfrm>
          <a:prstGeom prst="rect">
            <a:avLst/>
          </a:prstGeom>
          <a:solidFill>
            <a:srgbClr val="304A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rPr>
              <a:t>3.</a:t>
            </a:r>
            <a:endParaRPr lang="ko-KR" altLang="en-US" sz="2800" b="1" dirty="0">
              <a:solidFill>
                <a:prstClr val="white"/>
              </a:solidFill>
              <a:latin typeface="카페24 써라운드 에어 " pitchFamily="2" charset="-127"/>
              <a:ea typeface="카페24 써라운드 에어 " pitchFamily="2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8111341F-FD87-CF2A-E681-2BAC50629097}"/>
              </a:ext>
            </a:extLst>
          </p:cNvPr>
          <p:cNvCxnSpPr>
            <a:cxnSpLocks/>
          </p:cNvCxnSpPr>
          <p:nvPr/>
        </p:nvCxnSpPr>
        <p:spPr>
          <a:xfrm>
            <a:off x="2516951" y="4015647"/>
            <a:ext cx="8303449" cy="0"/>
          </a:xfrm>
          <a:prstGeom prst="line">
            <a:avLst/>
          </a:prstGeom>
          <a:ln w="19050">
            <a:solidFill>
              <a:srgbClr val="1C3263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4AEA7D11-1DD6-8258-10DC-0A1AB1B1C89F}"/>
              </a:ext>
            </a:extLst>
          </p:cNvPr>
          <p:cNvSpPr txBox="1"/>
          <p:nvPr/>
        </p:nvSpPr>
        <p:spPr>
          <a:xfrm>
            <a:off x="3289300" y="3574221"/>
            <a:ext cx="753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카페24 써라운드 에어 " pitchFamily="2" charset="-127"/>
                <a:ea typeface="카페24 써라운드 에어 " pitchFamily="2" charset="-127"/>
              </a:rPr>
              <a:t>DATABASE</a:t>
            </a:r>
            <a:endParaRPr lang="ko-KR" altLang="en-US">
              <a:latin typeface="카페24 써라운드 에어 " pitchFamily="2" charset="-127"/>
              <a:ea typeface="카페24 써라운드 에어 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5858920-C722-F571-1837-DF5DE34F41FA}"/>
              </a:ext>
            </a:extLst>
          </p:cNvPr>
          <p:cNvSpPr/>
          <p:nvPr/>
        </p:nvSpPr>
        <p:spPr>
          <a:xfrm>
            <a:off x="1744601" y="4342052"/>
            <a:ext cx="1544699" cy="517452"/>
          </a:xfrm>
          <a:prstGeom prst="rect">
            <a:avLst/>
          </a:prstGeom>
          <a:solidFill>
            <a:srgbClr val="304A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rPr>
              <a:t>4.</a:t>
            </a:r>
            <a:endParaRPr lang="ko-KR" altLang="en-US" sz="2800" b="1" dirty="0">
              <a:solidFill>
                <a:prstClr val="white"/>
              </a:solidFill>
              <a:latin typeface="카페24 써라운드 에어 " pitchFamily="2" charset="-127"/>
              <a:ea typeface="카페24 써라운드 에어 " pitchFamily="2" charset="-127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3ADF91CD-1F4F-CBA8-26A3-EB5EA74F3E76}"/>
              </a:ext>
            </a:extLst>
          </p:cNvPr>
          <p:cNvCxnSpPr>
            <a:cxnSpLocks/>
          </p:cNvCxnSpPr>
          <p:nvPr/>
        </p:nvCxnSpPr>
        <p:spPr>
          <a:xfrm>
            <a:off x="2516951" y="4846804"/>
            <a:ext cx="8303449" cy="0"/>
          </a:xfrm>
          <a:prstGeom prst="line">
            <a:avLst/>
          </a:prstGeom>
          <a:ln w="19050">
            <a:solidFill>
              <a:srgbClr val="1C3263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268F8495-8834-C678-D493-A1948FAABB3F}"/>
              </a:ext>
            </a:extLst>
          </p:cNvPr>
          <p:cNvSpPr txBox="1"/>
          <p:nvPr/>
        </p:nvSpPr>
        <p:spPr>
          <a:xfrm>
            <a:off x="3289300" y="4405378"/>
            <a:ext cx="753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카페24 써라운드 에어 " pitchFamily="2" charset="-127"/>
                <a:ea typeface="카페24 써라운드 에어 " pitchFamily="2" charset="-127"/>
              </a:rPr>
              <a:t>주요 기능 및 코드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C67CA0C-E50A-2A4F-E726-3DA1134B6DDC}"/>
              </a:ext>
            </a:extLst>
          </p:cNvPr>
          <p:cNvSpPr/>
          <p:nvPr/>
        </p:nvSpPr>
        <p:spPr>
          <a:xfrm>
            <a:off x="1744601" y="5177777"/>
            <a:ext cx="1544699" cy="517452"/>
          </a:xfrm>
          <a:prstGeom prst="rect">
            <a:avLst/>
          </a:prstGeom>
          <a:solidFill>
            <a:srgbClr val="304A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rPr>
              <a:t>5.</a:t>
            </a:r>
            <a:endParaRPr lang="ko-KR" altLang="en-US" sz="2800" b="1" dirty="0">
              <a:solidFill>
                <a:prstClr val="white"/>
              </a:solidFill>
              <a:latin typeface="카페24 써라운드 에어 " pitchFamily="2" charset="-127"/>
              <a:ea typeface="카페24 써라운드 에어 " pitchFamily="2" charset="-127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86D4724B-A13B-2016-0984-FA6DD6401FA6}"/>
              </a:ext>
            </a:extLst>
          </p:cNvPr>
          <p:cNvCxnSpPr>
            <a:cxnSpLocks/>
          </p:cNvCxnSpPr>
          <p:nvPr/>
        </p:nvCxnSpPr>
        <p:spPr>
          <a:xfrm>
            <a:off x="2516951" y="5682529"/>
            <a:ext cx="8303449" cy="0"/>
          </a:xfrm>
          <a:prstGeom prst="line">
            <a:avLst/>
          </a:prstGeom>
          <a:ln w="19050">
            <a:solidFill>
              <a:srgbClr val="1C3263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48E617B2-A62F-DF05-84EF-B3677192111E}"/>
              </a:ext>
            </a:extLst>
          </p:cNvPr>
          <p:cNvSpPr txBox="1"/>
          <p:nvPr/>
        </p:nvSpPr>
        <p:spPr>
          <a:xfrm>
            <a:off x="3289300" y="5241103"/>
            <a:ext cx="753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카페24 써라운드 에어 " pitchFamily="2" charset="-127"/>
                <a:ea typeface="카페24 써라운드 에어 " pitchFamily="2" charset="-127"/>
              </a:rPr>
              <a:t>시연 영상</a:t>
            </a:r>
          </a:p>
        </p:txBody>
      </p:sp>
    </p:spTree>
    <p:extLst>
      <p:ext uri="{BB962C8B-B14F-4D97-AF65-F5344CB8AC3E}">
        <p14:creationId xmlns:p14="http://schemas.microsoft.com/office/powerpoint/2010/main" val="9902446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CBAB125-76DF-44AE-1965-E57845B2021C}"/>
              </a:ext>
            </a:extLst>
          </p:cNvPr>
          <p:cNvGrpSpPr/>
          <p:nvPr/>
        </p:nvGrpSpPr>
        <p:grpSpPr>
          <a:xfrm>
            <a:off x="266697" y="138114"/>
            <a:ext cx="11775283" cy="6579392"/>
            <a:chOff x="266697" y="138114"/>
            <a:chExt cx="11775283" cy="657939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DD0E0055-0331-041E-1557-1D40F47DE989}"/>
                </a:ext>
              </a:extLst>
            </p:cNvPr>
            <p:cNvSpPr/>
            <p:nvPr/>
          </p:nvSpPr>
          <p:spPr>
            <a:xfrm rot="16200000">
              <a:off x="-2669382" y="3076575"/>
              <a:ext cx="6577013" cy="704850"/>
            </a:xfrm>
            <a:prstGeom prst="round2SameRect">
              <a:avLst/>
            </a:prstGeom>
            <a:solidFill>
              <a:srgbClr val="304A7D"/>
            </a:solidFill>
            <a:ln>
              <a:noFill/>
            </a:ln>
            <a:effectLst>
              <a:outerShdw blurRad="139700" dist="38100" dir="10800000" algn="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A76EB89-49B4-86E2-D0A2-284715FCFF0F}"/>
                </a:ext>
              </a:extLst>
            </p:cNvPr>
            <p:cNvGrpSpPr/>
            <p:nvPr/>
          </p:nvGrpSpPr>
          <p:grpSpPr>
            <a:xfrm>
              <a:off x="426028" y="1087492"/>
              <a:ext cx="332065" cy="2341508"/>
              <a:chOff x="426028" y="1087492"/>
              <a:chExt cx="332065" cy="2341508"/>
            </a:xfrm>
          </p:grpSpPr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18E5B0FC-F0F2-60F3-FF49-86EDFB072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167" y="1695463"/>
                <a:ext cx="116026" cy="15311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3" name="Freeform 36">
                <a:extLst>
                  <a:ext uri="{FF2B5EF4-FFF2-40B4-BE49-F238E27FC236}">
                    <a16:creationId xmlns:a16="http://schemas.microsoft.com/office/drawing/2014/main" id="{303BC6D1-0FEA-EE77-AF72-E95BDDE9A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944" y="3272796"/>
                <a:ext cx="92872" cy="156204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4" name="자유형 23">
                <a:extLst>
                  <a:ext uri="{FF2B5EF4-FFF2-40B4-BE49-F238E27FC236}">
                    <a16:creationId xmlns:a16="http://schemas.microsoft.com/office/drawing/2014/main" id="{AEE487E6-53A8-CC05-5DE6-DA962A220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76" y="2758235"/>
                <a:ext cx="139808" cy="12236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5" name="Freeform 6">
                <a:extLst>
                  <a:ext uri="{FF2B5EF4-FFF2-40B4-BE49-F238E27FC236}">
                    <a16:creationId xmlns:a16="http://schemas.microsoft.com/office/drawing/2014/main" id="{C2A1ED9F-4D21-14D7-B8E8-DD5351FB6BD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517546" y="2240784"/>
                <a:ext cx="141269" cy="125249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6" name="모서리가 둥근 직사각형 31">
                <a:extLst>
                  <a:ext uri="{FF2B5EF4-FFF2-40B4-BE49-F238E27FC236}">
                    <a16:creationId xmlns:a16="http://schemas.microsoft.com/office/drawing/2014/main" id="{18780CC1-28E0-393B-B2EF-07D97FE54625}"/>
                  </a:ext>
                </a:extLst>
              </p:cNvPr>
              <p:cNvSpPr/>
              <p:nvPr/>
            </p:nvSpPr>
            <p:spPr>
              <a:xfrm>
                <a:off x="426028" y="1087492"/>
                <a:ext cx="324305" cy="324305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pPr>
                  <a:defRPr/>
                </a:pPr>
                <a:endParaRPr lang="en-US" altLang="ko-KR" sz="105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grpSp>
            <p:nvGrpSpPr>
              <p:cNvPr id="17" name="Group 12">
                <a:extLst>
                  <a:ext uri="{FF2B5EF4-FFF2-40B4-BE49-F238E27FC236}">
                    <a16:creationId xmlns:a16="http://schemas.microsoft.com/office/drawing/2014/main" id="{BC950F11-BDB7-C657-4FC2-700962C79CE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94269" y="1172573"/>
                <a:ext cx="187822" cy="14940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8" name="Freeform 13">
                  <a:extLst>
                    <a:ext uri="{FF2B5EF4-FFF2-40B4-BE49-F238E27FC236}">
                      <a16:creationId xmlns:a16="http://schemas.microsoft.com/office/drawing/2014/main" id="{8D8EF74B-1D9A-7E3D-1065-8E3AF725CE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sp>
              <p:nvSpPr>
                <p:cNvPr id="19" name="Freeform 14">
                  <a:extLst>
                    <a:ext uri="{FF2B5EF4-FFF2-40B4-BE49-F238E27FC236}">
                      <a16:creationId xmlns:a16="http://schemas.microsoft.com/office/drawing/2014/main" id="{889BEE0B-E00A-D0F4-BDD9-B14AC44B48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</p:grp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7B363210-7E60-2476-F411-75C19F40083B}"/>
                  </a:ext>
                </a:extLst>
              </p:cNvPr>
              <p:cNvSpPr/>
              <p:nvPr/>
            </p:nvSpPr>
            <p:spPr>
              <a:xfrm>
                <a:off x="612709" y="1613447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9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8F8BB632-6D0B-C395-DC21-156CB3C8C52D}"/>
                  </a:ext>
                </a:extLst>
              </p:cNvPr>
              <p:cNvSpPr/>
              <p:nvPr/>
            </p:nvSpPr>
            <p:spPr>
              <a:xfrm>
                <a:off x="586332" y="3197190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5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  <p:sp>
          <p:nvSpPr>
            <p:cNvPr id="24" name="사각형: 둥근 위쪽 모서리 23">
              <a:extLst>
                <a:ext uri="{FF2B5EF4-FFF2-40B4-BE49-F238E27FC236}">
                  <a16:creationId xmlns:a16="http://schemas.microsoft.com/office/drawing/2014/main" id="{022A04CD-66AF-7D4B-314B-C8E944D25CC2}"/>
                </a:ext>
              </a:extLst>
            </p:cNvPr>
            <p:cNvSpPr/>
            <p:nvPr/>
          </p:nvSpPr>
          <p:spPr>
            <a:xfrm rot="16200000" flipV="1">
              <a:off x="3219447" y="-2107405"/>
              <a:ext cx="6577013" cy="11068052"/>
            </a:xfrm>
            <a:prstGeom prst="round2SameRect">
              <a:avLst>
                <a:gd name="adj1" fmla="val 1860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EC579321-CCBB-ECC3-94C8-F5291E489CE2}"/>
                </a:ext>
              </a:extLst>
            </p:cNvPr>
            <p:cNvSpPr/>
            <p:nvPr/>
          </p:nvSpPr>
          <p:spPr>
            <a:xfrm flipH="1">
              <a:off x="266697" y="140493"/>
              <a:ext cx="11772901" cy="523876"/>
            </a:xfrm>
            <a:prstGeom prst="round2SameRect">
              <a:avLst>
                <a:gd name="adj1" fmla="val 23485"/>
                <a:gd name="adj2" fmla="val 0"/>
              </a:avLst>
            </a:prstGeom>
            <a:solidFill>
              <a:schemeClr val="tx1">
                <a:alpha val="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000" kern="0">
                  <a:ln w="9525">
                    <a:noFill/>
                  </a:ln>
                  <a:solidFill>
                    <a:srgbClr val="304A7D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나의 취향 추천받기</a:t>
              </a:r>
              <a:endParaRPr lang="ko-KR" altLang="en-US" sz="1600" dirty="0">
                <a:solidFill>
                  <a:srgbClr val="304A7D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29A9999F-521B-0669-F15E-01060949177D}"/>
                </a:ext>
              </a:extLst>
            </p:cNvPr>
            <p:cNvGrpSpPr/>
            <p:nvPr/>
          </p:nvGrpSpPr>
          <p:grpSpPr>
            <a:xfrm>
              <a:off x="366415" y="223646"/>
              <a:ext cx="516135" cy="414529"/>
              <a:chOff x="366415" y="223646"/>
              <a:chExt cx="516135" cy="414529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559ECF0-DD10-AD86-2830-04CA65DC69E5}"/>
                  </a:ext>
                </a:extLst>
              </p:cNvPr>
              <p:cNvGrpSpPr/>
              <p:nvPr/>
            </p:nvGrpSpPr>
            <p:grpSpPr>
              <a:xfrm>
                <a:off x="495017" y="223646"/>
                <a:ext cx="265151" cy="265151"/>
                <a:chOff x="1593332" y="2172798"/>
                <a:chExt cx="1083168" cy="1083168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31183E3C-B023-BC95-AF93-C7E8B05CC1D0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055E07C5-3EC6-1BFB-1655-B72C0BDBC1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9A3E799-49E1-A7D0-5DF9-402EE5F73666}"/>
                  </a:ext>
                </a:extLst>
              </p:cNvPr>
              <p:cNvSpPr/>
              <p:nvPr/>
            </p:nvSpPr>
            <p:spPr>
              <a:xfrm>
                <a:off x="366415" y="484287"/>
                <a:ext cx="516135" cy="153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seok830621</a:t>
                </a:r>
                <a:endParaRPr lang="ko-KR" altLang="en-US" sz="400" b="1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5AC7741-E1DE-D503-C21F-ADFD7EDFC6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26" y="1148705"/>
            <a:ext cx="5885921" cy="478014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E8DFF8C-6C10-62A6-D3CD-138C435E8DA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6"/>
          <a:stretch/>
        </p:blipFill>
        <p:spPr>
          <a:xfrm>
            <a:off x="6350002" y="1163107"/>
            <a:ext cx="5415970" cy="47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044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CBAB125-76DF-44AE-1965-E57845B2021C}"/>
              </a:ext>
            </a:extLst>
          </p:cNvPr>
          <p:cNvGrpSpPr/>
          <p:nvPr/>
        </p:nvGrpSpPr>
        <p:grpSpPr>
          <a:xfrm>
            <a:off x="266697" y="138114"/>
            <a:ext cx="11775283" cy="6579392"/>
            <a:chOff x="266697" y="138114"/>
            <a:chExt cx="11775283" cy="657939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DD0E0055-0331-041E-1557-1D40F47DE989}"/>
                </a:ext>
              </a:extLst>
            </p:cNvPr>
            <p:cNvSpPr/>
            <p:nvPr/>
          </p:nvSpPr>
          <p:spPr>
            <a:xfrm rot="16200000">
              <a:off x="-2669382" y="3076575"/>
              <a:ext cx="6577013" cy="704850"/>
            </a:xfrm>
            <a:prstGeom prst="round2SameRect">
              <a:avLst/>
            </a:prstGeom>
            <a:solidFill>
              <a:srgbClr val="304A7D"/>
            </a:solidFill>
            <a:ln>
              <a:noFill/>
            </a:ln>
            <a:effectLst>
              <a:outerShdw blurRad="139700" dist="38100" dir="10800000" algn="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A76EB89-49B4-86E2-D0A2-284715FCFF0F}"/>
                </a:ext>
              </a:extLst>
            </p:cNvPr>
            <p:cNvGrpSpPr/>
            <p:nvPr/>
          </p:nvGrpSpPr>
          <p:grpSpPr>
            <a:xfrm>
              <a:off x="426028" y="1087492"/>
              <a:ext cx="332065" cy="2341508"/>
              <a:chOff x="426028" y="1087492"/>
              <a:chExt cx="332065" cy="2341508"/>
            </a:xfrm>
          </p:grpSpPr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18E5B0FC-F0F2-60F3-FF49-86EDFB072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167" y="1695463"/>
                <a:ext cx="116026" cy="15311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3" name="Freeform 36">
                <a:extLst>
                  <a:ext uri="{FF2B5EF4-FFF2-40B4-BE49-F238E27FC236}">
                    <a16:creationId xmlns:a16="http://schemas.microsoft.com/office/drawing/2014/main" id="{303BC6D1-0FEA-EE77-AF72-E95BDDE9A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944" y="3272796"/>
                <a:ext cx="92872" cy="156204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4" name="자유형 23">
                <a:extLst>
                  <a:ext uri="{FF2B5EF4-FFF2-40B4-BE49-F238E27FC236}">
                    <a16:creationId xmlns:a16="http://schemas.microsoft.com/office/drawing/2014/main" id="{AEE487E6-53A8-CC05-5DE6-DA962A220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76" y="2758235"/>
                <a:ext cx="139808" cy="12236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5" name="Freeform 6">
                <a:extLst>
                  <a:ext uri="{FF2B5EF4-FFF2-40B4-BE49-F238E27FC236}">
                    <a16:creationId xmlns:a16="http://schemas.microsoft.com/office/drawing/2014/main" id="{C2A1ED9F-4D21-14D7-B8E8-DD5351FB6BD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517546" y="2240784"/>
                <a:ext cx="141269" cy="125249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6" name="모서리가 둥근 직사각형 31">
                <a:extLst>
                  <a:ext uri="{FF2B5EF4-FFF2-40B4-BE49-F238E27FC236}">
                    <a16:creationId xmlns:a16="http://schemas.microsoft.com/office/drawing/2014/main" id="{18780CC1-28E0-393B-B2EF-07D97FE54625}"/>
                  </a:ext>
                </a:extLst>
              </p:cNvPr>
              <p:cNvSpPr/>
              <p:nvPr/>
            </p:nvSpPr>
            <p:spPr>
              <a:xfrm>
                <a:off x="426028" y="1087492"/>
                <a:ext cx="324305" cy="324305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pPr>
                  <a:defRPr/>
                </a:pPr>
                <a:endParaRPr lang="en-US" altLang="ko-KR" sz="105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grpSp>
            <p:nvGrpSpPr>
              <p:cNvPr id="17" name="Group 12">
                <a:extLst>
                  <a:ext uri="{FF2B5EF4-FFF2-40B4-BE49-F238E27FC236}">
                    <a16:creationId xmlns:a16="http://schemas.microsoft.com/office/drawing/2014/main" id="{BC950F11-BDB7-C657-4FC2-700962C79CE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94269" y="1172573"/>
                <a:ext cx="187822" cy="14940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8" name="Freeform 13">
                  <a:extLst>
                    <a:ext uri="{FF2B5EF4-FFF2-40B4-BE49-F238E27FC236}">
                      <a16:creationId xmlns:a16="http://schemas.microsoft.com/office/drawing/2014/main" id="{8D8EF74B-1D9A-7E3D-1065-8E3AF725CE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sp>
              <p:nvSpPr>
                <p:cNvPr id="19" name="Freeform 14">
                  <a:extLst>
                    <a:ext uri="{FF2B5EF4-FFF2-40B4-BE49-F238E27FC236}">
                      <a16:creationId xmlns:a16="http://schemas.microsoft.com/office/drawing/2014/main" id="{889BEE0B-E00A-D0F4-BDD9-B14AC44B48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</p:grp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7B363210-7E60-2476-F411-75C19F40083B}"/>
                  </a:ext>
                </a:extLst>
              </p:cNvPr>
              <p:cNvSpPr/>
              <p:nvPr/>
            </p:nvSpPr>
            <p:spPr>
              <a:xfrm>
                <a:off x="612709" y="1613447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9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8F8BB632-6D0B-C395-DC21-156CB3C8C52D}"/>
                  </a:ext>
                </a:extLst>
              </p:cNvPr>
              <p:cNvSpPr/>
              <p:nvPr/>
            </p:nvSpPr>
            <p:spPr>
              <a:xfrm>
                <a:off x="586332" y="3197190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5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  <p:sp>
          <p:nvSpPr>
            <p:cNvPr id="24" name="사각형: 둥근 위쪽 모서리 23">
              <a:extLst>
                <a:ext uri="{FF2B5EF4-FFF2-40B4-BE49-F238E27FC236}">
                  <a16:creationId xmlns:a16="http://schemas.microsoft.com/office/drawing/2014/main" id="{022A04CD-66AF-7D4B-314B-C8E944D25CC2}"/>
                </a:ext>
              </a:extLst>
            </p:cNvPr>
            <p:cNvSpPr/>
            <p:nvPr/>
          </p:nvSpPr>
          <p:spPr>
            <a:xfrm rot="16200000" flipV="1">
              <a:off x="3219447" y="-2107405"/>
              <a:ext cx="6577013" cy="11068052"/>
            </a:xfrm>
            <a:prstGeom prst="round2SameRect">
              <a:avLst>
                <a:gd name="adj1" fmla="val 1860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EC579321-CCBB-ECC3-94C8-F5291E489CE2}"/>
                </a:ext>
              </a:extLst>
            </p:cNvPr>
            <p:cNvSpPr/>
            <p:nvPr/>
          </p:nvSpPr>
          <p:spPr>
            <a:xfrm flipH="1">
              <a:off x="266697" y="140493"/>
              <a:ext cx="11772901" cy="523876"/>
            </a:xfrm>
            <a:prstGeom prst="round2SameRect">
              <a:avLst>
                <a:gd name="adj1" fmla="val 23485"/>
                <a:gd name="adj2" fmla="val 0"/>
              </a:avLst>
            </a:prstGeom>
            <a:solidFill>
              <a:schemeClr val="tx1">
                <a:alpha val="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000" kern="0">
                  <a:ln w="9525">
                    <a:noFill/>
                  </a:ln>
                  <a:solidFill>
                    <a:srgbClr val="304A7D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타회원의 플레이리스트</a:t>
              </a:r>
              <a:r>
                <a:rPr lang="en-US" altLang="ko-KR" sz="2000" kern="0">
                  <a:ln w="9525">
                    <a:noFill/>
                  </a:ln>
                  <a:solidFill>
                    <a:srgbClr val="304A7D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 </a:t>
              </a:r>
              <a:endParaRPr lang="ko-KR" altLang="en-US" sz="1600" dirty="0">
                <a:solidFill>
                  <a:srgbClr val="304A7D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29A9999F-521B-0669-F15E-01060949177D}"/>
                </a:ext>
              </a:extLst>
            </p:cNvPr>
            <p:cNvGrpSpPr/>
            <p:nvPr/>
          </p:nvGrpSpPr>
          <p:grpSpPr>
            <a:xfrm>
              <a:off x="366415" y="223646"/>
              <a:ext cx="516135" cy="414529"/>
              <a:chOff x="366415" y="223646"/>
              <a:chExt cx="516135" cy="414529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559ECF0-DD10-AD86-2830-04CA65DC69E5}"/>
                  </a:ext>
                </a:extLst>
              </p:cNvPr>
              <p:cNvGrpSpPr/>
              <p:nvPr/>
            </p:nvGrpSpPr>
            <p:grpSpPr>
              <a:xfrm>
                <a:off x="495017" y="223646"/>
                <a:ext cx="265151" cy="265151"/>
                <a:chOff x="1593332" y="2172798"/>
                <a:chExt cx="1083168" cy="1083168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31183E3C-B023-BC95-AF93-C7E8B05CC1D0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055E07C5-3EC6-1BFB-1655-B72C0BDBC1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9A3E799-49E1-A7D0-5DF9-402EE5F73666}"/>
                  </a:ext>
                </a:extLst>
              </p:cNvPr>
              <p:cNvSpPr/>
              <p:nvPr/>
            </p:nvSpPr>
            <p:spPr>
              <a:xfrm>
                <a:off x="366415" y="484287"/>
                <a:ext cx="516135" cy="153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seok830621</a:t>
                </a:r>
                <a:endParaRPr lang="ko-KR" altLang="en-US" sz="400" b="1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3848DB4-84A4-5587-6C8C-C7B06150BF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118" y="783146"/>
            <a:ext cx="6706057" cy="544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032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CBAB125-76DF-44AE-1965-E57845B2021C}"/>
              </a:ext>
            </a:extLst>
          </p:cNvPr>
          <p:cNvGrpSpPr/>
          <p:nvPr/>
        </p:nvGrpSpPr>
        <p:grpSpPr>
          <a:xfrm>
            <a:off x="266697" y="138114"/>
            <a:ext cx="11775283" cy="6579392"/>
            <a:chOff x="266697" y="138114"/>
            <a:chExt cx="11775283" cy="657939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DD0E0055-0331-041E-1557-1D40F47DE989}"/>
                </a:ext>
              </a:extLst>
            </p:cNvPr>
            <p:cNvSpPr/>
            <p:nvPr/>
          </p:nvSpPr>
          <p:spPr>
            <a:xfrm rot="16200000">
              <a:off x="-2669382" y="3076575"/>
              <a:ext cx="6577013" cy="704850"/>
            </a:xfrm>
            <a:prstGeom prst="round2SameRect">
              <a:avLst/>
            </a:prstGeom>
            <a:solidFill>
              <a:srgbClr val="304A7D"/>
            </a:solidFill>
            <a:ln>
              <a:noFill/>
            </a:ln>
            <a:effectLst>
              <a:outerShdw blurRad="139700" dist="38100" dir="10800000" algn="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A76EB89-49B4-86E2-D0A2-284715FCFF0F}"/>
                </a:ext>
              </a:extLst>
            </p:cNvPr>
            <p:cNvGrpSpPr/>
            <p:nvPr/>
          </p:nvGrpSpPr>
          <p:grpSpPr>
            <a:xfrm>
              <a:off x="426028" y="1087492"/>
              <a:ext cx="332065" cy="2341508"/>
              <a:chOff x="426028" y="1087492"/>
              <a:chExt cx="332065" cy="2341508"/>
            </a:xfrm>
          </p:grpSpPr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18E5B0FC-F0F2-60F3-FF49-86EDFB072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167" y="1695463"/>
                <a:ext cx="116026" cy="15311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3" name="Freeform 36">
                <a:extLst>
                  <a:ext uri="{FF2B5EF4-FFF2-40B4-BE49-F238E27FC236}">
                    <a16:creationId xmlns:a16="http://schemas.microsoft.com/office/drawing/2014/main" id="{303BC6D1-0FEA-EE77-AF72-E95BDDE9A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944" y="3272796"/>
                <a:ext cx="92872" cy="156204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4" name="자유형 23">
                <a:extLst>
                  <a:ext uri="{FF2B5EF4-FFF2-40B4-BE49-F238E27FC236}">
                    <a16:creationId xmlns:a16="http://schemas.microsoft.com/office/drawing/2014/main" id="{AEE487E6-53A8-CC05-5DE6-DA962A220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76" y="2758235"/>
                <a:ext cx="139808" cy="12236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5" name="Freeform 6">
                <a:extLst>
                  <a:ext uri="{FF2B5EF4-FFF2-40B4-BE49-F238E27FC236}">
                    <a16:creationId xmlns:a16="http://schemas.microsoft.com/office/drawing/2014/main" id="{C2A1ED9F-4D21-14D7-B8E8-DD5351FB6BD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517546" y="2240784"/>
                <a:ext cx="141269" cy="125249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6" name="모서리가 둥근 직사각형 31">
                <a:extLst>
                  <a:ext uri="{FF2B5EF4-FFF2-40B4-BE49-F238E27FC236}">
                    <a16:creationId xmlns:a16="http://schemas.microsoft.com/office/drawing/2014/main" id="{18780CC1-28E0-393B-B2EF-07D97FE54625}"/>
                  </a:ext>
                </a:extLst>
              </p:cNvPr>
              <p:cNvSpPr/>
              <p:nvPr/>
            </p:nvSpPr>
            <p:spPr>
              <a:xfrm>
                <a:off x="426028" y="1087492"/>
                <a:ext cx="324305" cy="324305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pPr>
                  <a:defRPr/>
                </a:pPr>
                <a:endParaRPr lang="en-US" altLang="ko-KR" sz="105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grpSp>
            <p:nvGrpSpPr>
              <p:cNvPr id="17" name="Group 12">
                <a:extLst>
                  <a:ext uri="{FF2B5EF4-FFF2-40B4-BE49-F238E27FC236}">
                    <a16:creationId xmlns:a16="http://schemas.microsoft.com/office/drawing/2014/main" id="{BC950F11-BDB7-C657-4FC2-700962C79CE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94269" y="1172573"/>
                <a:ext cx="187822" cy="14940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8" name="Freeform 13">
                  <a:extLst>
                    <a:ext uri="{FF2B5EF4-FFF2-40B4-BE49-F238E27FC236}">
                      <a16:creationId xmlns:a16="http://schemas.microsoft.com/office/drawing/2014/main" id="{8D8EF74B-1D9A-7E3D-1065-8E3AF725CE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sp>
              <p:nvSpPr>
                <p:cNvPr id="19" name="Freeform 14">
                  <a:extLst>
                    <a:ext uri="{FF2B5EF4-FFF2-40B4-BE49-F238E27FC236}">
                      <a16:creationId xmlns:a16="http://schemas.microsoft.com/office/drawing/2014/main" id="{889BEE0B-E00A-D0F4-BDD9-B14AC44B48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</p:grp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7B363210-7E60-2476-F411-75C19F40083B}"/>
                  </a:ext>
                </a:extLst>
              </p:cNvPr>
              <p:cNvSpPr/>
              <p:nvPr/>
            </p:nvSpPr>
            <p:spPr>
              <a:xfrm>
                <a:off x="612709" y="1613447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9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8F8BB632-6D0B-C395-DC21-156CB3C8C52D}"/>
                  </a:ext>
                </a:extLst>
              </p:cNvPr>
              <p:cNvSpPr/>
              <p:nvPr/>
            </p:nvSpPr>
            <p:spPr>
              <a:xfrm>
                <a:off x="586332" y="3197190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5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  <p:sp>
          <p:nvSpPr>
            <p:cNvPr id="24" name="사각형: 둥근 위쪽 모서리 23">
              <a:extLst>
                <a:ext uri="{FF2B5EF4-FFF2-40B4-BE49-F238E27FC236}">
                  <a16:creationId xmlns:a16="http://schemas.microsoft.com/office/drawing/2014/main" id="{022A04CD-66AF-7D4B-314B-C8E944D25CC2}"/>
                </a:ext>
              </a:extLst>
            </p:cNvPr>
            <p:cNvSpPr/>
            <p:nvPr/>
          </p:nvSpPr>
          <p:spPr>
            <a:xfrm rot="16200000" flipV="1">
              <a:off x="3219447" y="-2107405"/>
              <a:ext cx="6577013" cy="11068052"/>
            </a:xfrm>
            <a:prstGeom prst="round2SameRect">
              <a:avLst>
                <a:gd name="adj1" fmla="val 1860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EC579321-CCBB-ECC3-94C8-F5291E489CE2}"/>
                </a:ext>
              </a:extLst>
            </p:cNvPr>
            <p:cNvSpPr/>
            <p:nvPr/>
          </p:nvSpPr>
          <p:spPr>
            <a:xfrm flipH="1">
              <a:off x="266697" y="140493"/>
              <a:ext cx="11772901" cy="523876"/>
            </a:xfrm>
            <a:prstGeom prst="round2SameRect">
              <a:avLst>
                <a:gd name="adj1" fmla="val 23485"/>
                <a:gd name="adj2" fmla="val 0"/>
              </a:avLst>
            </a:prstGeom>
            <a:solidFill>
              <a:schemeClr val="tx1">
                <a:alpha val="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000" kern="0">
                  <a:ln w="9525">
                    <a:noFill/>
                  </a:ln>
                  <a:solidFill>
                    <a:srgbClr val="304A7D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커뮤니티 글 작성</a:t>
              </a:r>
              <a:endParaRPr lang="ko-KR" altLang="en-US" sz="1600" dirty="0">
                <a:solidFill>
                  <a:srgbClr val="304A7D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29A9999F-521B-0669-F15E-01060949177D}"/>
                </a:ext>
              </a:extLst>
            </p:cNvPr>
            <p:cNvGrpSpPr/>
            <p:nvPr/>
          </p:nvGrpSpPr>
          <p:grpSpPr>
            <a:xfrm>
              <a:off x="366415" y="223646"/>
              <a:ext cx="516135" cy="414529"/>
              <a:chOff x="366415" y="223646"/>
              <a:chExt cx="516135" cy="414529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559ECF0-DD10-AD86-2830-04CA65DC69E5}"/>
                  </a:ext>
                </a:extLst>
              </p:cNvPr>
              <p:cNvGrpSpPr/>
              <p:nvPr/>
            </p:nvGrpSpPr>
            <p:grpSpPr>
              <a:xfrm>
                <a:off x="495017" y="223646"/>
                <a:ext cx="265151" cy="265151"/>
                <a:chOff x="1593332" y="2172798"/>
                <a:chExt cx="1083168" cy="1083168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31183E3C-B023-BC95-AF93-C7E8B05CC1D0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055E07C5-3EC6-1BFB-1655-B72C0BDBC1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9A3E799-49E1-A7D0-5DF9-402EE5F73666}"/>
                  </a:ext>
                </a:extLst>
              </p:cNvPr>
              <p:cNvSpPr/>
              <p:nvPr/>
            </p:nvSpPr>
            <p:spPr>
              <a:xfrm>
                <a:off x="366415" y="484287"/>
                <a:ext cx="516135" cy="153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seok830621</a:t>
                </a:r>
                <a:endParaRPr lang="ko-KR" altLang="en-US" sz="400" b="1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5DB59D9-7277-7ED3-549B-F76EEDFE64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133" y="756920"/>
            <a:ext cx="6771733" cy="586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3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CBAB125-76DF-44AE-1965-E57845B2021C}"/>
              </a:ext>
            </a:extLst>
          </p:cNvPr>
          <p:cNvGrpSpPr/>
          <p:nvPr/>
        </p:nvGrpSpPr>
        <p:grpSpPr>
          <a:xfrm>
            <a:off x="266697" y="138114"/>
            <a:ext cx="11775283" cy="6579392"/>
            <a:chOff x="266697" y="138114"/>
            <a:chExt cx="11775283" cy="657939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DD0E0055-0331-041E-1557-1D40F47DE989}"/>
                </a:ext>
              </a:extLst>
            </p:cNvPr>
            <p:cNvSpPr/>
            <p:nvPr/>
          </p:nvSpPr>
          <p:spPr>
            <a:xfrm rot="16200000">
              <a:off x="-2669382" y="3076575"/>
              <a:ext cx="6577013" cy="704850"/>
            </a:xfrm>
            <a:prstGeom prst="round2SameRect">
              <a:avLst/>
            </a:prstGeom>
            <a:solidFill>
              <a:srgbClr val="304A7D"/>
            </a:solidFill>
            <a:ln>
              <a:noFill/>
            </a:ln>
            <a:effectLst>
              <a:outerShdw blurRad="139700" dist="38100" dir="10800000" algn="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A76EB89-49B4-86E2-D0A2-284715FCFF0F}"/>
                </a:ext>
              </a:extLst>
            </p:cNvPr>
            <p:cNvGrpSpPr/>
            <p:nvPr/>
          </p:nvGrpSpPr>
          <p:grpSpPr>
            <a:xfrm>
              <a:off x="426028" y="1087492"/>
              <a:ext cx="332065" cy="2341508"/>
              <a:chOff x="426028" y="1087492"/>
              <a:chExt cx="332065" cy="2341508"/>
            </a:xfrm>
          </p:grpSpPr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18E5B0FC-F0F2-60F3-FF49-86EDFB072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167" y="1695463"/>
                <a:ext cx="116026" cy="15311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3" name="Freeform 36">
                <a:extLst>
                  <a:ext uri="{FF2B5EF4-FFF2-40B4-BE49-F238E27FC236}">
                    <a16:creationId xmlns:a16="http://schemas.microsoft.com/office/drawing/2014/main" id="{303BC6D1-0FEA-EE77-AF72-E95BDDE9A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944" y="3272796"/>
                <a:ext cx="92872" cy="156204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4" name="자유형 23">
                <a:extLst>
                  <a:ext uri="{FF2B5EF4-FFF2-40B4-BE49-F238E27FC236}">
                    <a16:creationId xmlns:a16="http://schemas.microsoft.com/office/drawing/2014/main" id="{AEE487E6-53A8-CC05-5DE6-DA962A220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76" y="2758235"/>
                <a:ext cx="139808" cy="12236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5" name="Freeform 6">
                <a:extLst>
                  <a:ext uri="{FF2B5EF4-FFF2-40B4-BE49-F238E27FC236}">
                    <a16:creationId xmlns:a16="http://schemas.microsoft.com/office/drawing/2014/main" id="{C2A1ED9F-4D21-14D7-B8E8-DD5351FB6BD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517546" y="2240784"/>
                <a:ext cx="141269" cy="125249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6" name="모서리가 둥근 직사각형 31">
                <a:extLst>
                  <a:ext uri="{FF2B5EF4-FFF2-40B4-BE49-F238E27FC236}">
                    <a16:creationId xmlns:a16="http://schemas.microsoft.com/office/drawing/2014/main" id="{18780CC1-28E0-393B-B2EF-07D97FE54625}"/>
                  </a:ext>
                </a:extLst>
              </p:cNvPr>
              <p:cNvSpPr/>
              <p:nvPr/>
            </p:nvSpPr>
            <p:spPr>
              <a:xfrm>
                <a:off x="426028" y="1087492"/>
                <a:ext cx="324305" cy="324305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pPr>
                  <a:defRPr/>
                </a:pPr>
                <a:endParaRPr lang="en-US" altLang="ko-KR" sz="105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grpSp>
            <p:nvGrpSpPr>
              <p:cNvPr id="17" name="Group 12">
                <a:extLst>
                  <a:ext uri="{FF2B5EF4-FFF2-40B4-BE49-F238E27FC236}">
                    <a16:creationId xmlns:a16="http://schemas.microsoft.com/office/drawing/2014/main" id="{BC950F11-BDB7-C657-4FC2-700962C79CE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94269" y="1172573"/>
                <a:ext cx="187822" cy="14940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8" name="Freeform 13">
                  <a:extLst>
                    <a:ext uri="{FF2B5EF4-FFF2-40B4-BE49-F238E27FC236}">
                      <a16:creationId xmlns:a16="http://schemas.microsoft.com/office/drawing/2014/main" id="{8D8EF74B-1D9A-7E3D-1065-8E3AF725CE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sp>
              <p:nvSpPr>
                <p:cNvPr id="19" name="Freeform 14">
                  <a:extLst>
                    <a:ext uri="{FF2B5EF4-FFF2-40B4-BE49-F238E27FC236}">
                      <a16:creationId xmlns:a16="http://schemas.microsoft.com/office/drawing/2014/main" id="{889BEE0B-E00A-D0F4-BDD9-B14AC44B48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</p:grp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7B363210-7E60-2476-F411-75C19F40083B}"/>
                  </a:ext>
                </a:extLst>
              </p:cNvPr>
              <p:cNvSpPr/>
              <p:nvPr/>
            </p:nvSpPr>
            <p:spPr>
              <a:xfrm>
                <a:off x="612709" y="1613447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9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8F8BB632-6D0B-C395-DC21-156CB3C8C52D}"/>
                  </a:ext>
                </a:extLst>
              </p:cNvPr>
              <p:cNvSpPr/>
              <p:nvPr/>
            </p:nvSpPr>
            <p:spPr>
              <a:xfrm>
                <a:off x="586332" y="3197190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5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  <p:sp>
          <p:nvSpPr>
            <p:cNvPr id="24" name="사각형: 둥근 위쪽 모서리 23">
              <a:extLst>
                <a:ext uri="{FF2B5EF4-FFF2-40B4-BE49-F238E27FC236}">
                  <a16:creationId xmlns:a16="http://schemas.microsoft.com/office/drawing/2014/main" id="{022A04CD-66AF-7D4B-314B-C8E944D25CC2}"/>
                </a:ext>
              </a:extLst>
            </p:cNvPr>
            <p:cNvSpPr/>
            <p:nvPr/>
          </p:nvSpPr>
          <p:spPr>
            <a:xfrm rot="16200000" flipV="1">
              <a:off x="3219447" y="-2107405"/>
              <a:ext cx="6577013" cy="11068052"/>
            </a:xfrm>
            <a:prstGeom prst="round2SameRect">
              <a:avLst>
                <a:gd name="adj1" fmla="val 1860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EC579321-CCBB-ECC3-94C8-F5291E489CE2}"/>
                </a:ext>
              </a:extLst>
            </p:cNvPr>
            <p:cNvSpPr/>
            <p:nvPr/>
          </p:nvSpPr>
          <p:spPr>
            <a:xfrm flipH="1">
              <a:off x="266697" y="140493"/>
              <a:ext cx="11772901" cy="523876"/>
            </a:xfrm>
            <a:prstGeom prst="round2SameRect">
              <a:avLst>
                <a:gd name="adj1" fmla="val 23485"/>
                <a:gd name="adj2" fmla="val 0"/>
              </a:avLst>
            </a:prstGeom>
            <a:solidFill>
              <a:schemeClr val="tx1">
                <a:alpha val="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000" kern="0">
                  <a:ln w="9525">
                    <a:noFill/>
                  </a:ln>
                  <a:solidFill>
                    <a:srgbClr val="304A7D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커뮤니티 글 상세보기</a:t>
              </a:r>
              <a:r>
                <a:rPr lang="en-US" altLang="ko-KR" sz="2000" kern="0">
                  <a:ln w="9525">
                    <a:noFill/>
                  </a:ln>
                  <a:solidFill>
                    <a:srgbClr val="304A7D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, </a:t>
              </a:r>
              <a:r>
                <a:rPr lang="ko-KR" altLang="en-US" sz="2000" kern="0">
                  <a:ln w="9525">
                    <a:noFill/>
                  </a:ln>
                  <a:solidFill>
                    <a:srgbClr val="304A7D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내 글 보기</a:t>
              </a:r>
              <a:endParaRPr lang="ko-KR" altLang="en-US" sz="1600" dirty="0">
                <a:solidFill>
                  <a:srgbClr val="304A7D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29A9999F-521B-0669-F15E-01060949177D}"/>
                </a:ext>
              </a:extLst>
            </p:cNvPr>
            <p:cNvGrpSpPr/>
            <p:nvPr/>
          </p:nvGrpSpPr>
          <p:grpSpPr>
            <a:xfrm>
              <a:off x="366415" y="223646"/>
              <a:ext cx="516135" cy="414529"/>
              <a:chOff x="366415" y="223646"/>
              <a:chExt cx="516135" cy="414529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559ECF0-DD10-AD86-2830-04CA65DC69E5}"/>
                  </a:ext>
                </a:extLst>
              </p:cNvPr>
              <p:cNvGrpSpPr/>
              <p:nvPr/>
            </p:nvGrpSpPr>
            <p:grpSpPr>
              <a:xfrm>
                <a:off x="495017" y="223646"/>
                <a:ext cx="265151" cy="265151"/>
                <a:chOff x="1593332" y="2172798"/>
                <a:chExt cx="1083168" cy="1083168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31183E3C-B023-BC95-AF93-C7E8B05CC1D0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055E07C5-3EC6-1BFB-1655-B72C0BDBC1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9A3E799-49E1-A7D0-5DF9-402EE5F73666}"/>
                  </a:ext>
                </a:extLst>
              </p:cNvPr>
              <p:cNvSpPr/>
              <p:nvPr/>
            </p:nvSpPr>
            <p:spPr>
              <a:xfrm>
                <a:off x="366415" y="484287"/>
                <a:ext cx="516135" cy="153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seok830621</a:t>
                </a:r>
                <a:endParaRPr lang="ko-KR" altLang="en-US" sz="400" b="1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CE19F84-8191-5CB9-F864-31050B2C50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583" y="799209"/>
            <a:ext cx="4329711" cy="578107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8FB33CD-CECD-E16C-5996-28345CB895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017" y="839691"/>
            <a:ext cx="4046130" cy="587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952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DD0E0055-0331-041E-1557-1D40F47DE989}"/>
              </a:ext>
            </a:extLst>
          </p:cNvPr>
          <p:cNvSpPr/>
          <p:nvPr/>
        </p:nvSpPr>
        <p:spPr>
          <a:xfrm rot="16200000">
            <a:off x="8544718" y="3076575"/>
            <a:ext cx="6577013" cy="704850"/>
          </a:xfrm>
          <a:prstGeom prst="round2SameRect">
            <a:avLst/>
          </a:prstGeom>
          <a:solidFill>
            <a:srgbClr val="304A7D"/>
          </a:solidFill>
          <a:ln>
            <a:noFill/>
          </a:ln>
          <a:effectLst>
            <a:outerShdw blurRad="139700" dist="38100" dir="10800000" algn="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카페24 써라운드 에어 " pitchFamily="2" charset="-127"/>
              <a:ea typeface="카페24 써라운드 에어 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A76EB89-49B4-86E2-D0A2-284715FCFF0F}"/>
              </a:ext>
            </a:extLst>
          </p:cNvPr>
          <p:cNvGrpSpPr/>
          <p:nvPr/>
        </p:nvGrpSpPr>
        <p:grpSpPr>
          <a:xfrm>
            <a:off x="11640128" y="1087492"/>
            <a:ext cx="332065" cy="2341508"/>
            <a:chOff x="426028" y="1087492"/>
            <a:chExt cx="332065" cy="2341508"/>
          </a:xfrm>
        </p:grpSpPr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8E5B0FC-F0F2-60F3-FF49-86EDFB072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167" y="1695463"/>
              <a:ext cx="116026" cy="153118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13" name="Freeform 36">
              <a:extLst>
                <a:ext uri="{FF2B5EF4-FFF2-40B4-BE49-F238E27FC236}">
                  <a16:creationId xmlns:a16="http://schemas.microsoft.com/office/drawing/2014/main" id="{303BC6D1-0FEA-EE77-AF72-E95BDDE9A7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3944" y="3272796"/>
              <a:ext cx="92872" cy="156204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14" name="자유형 23">
              <a:extLst>
                <a:ext uri="{FF2B5EF4-FFF2-40B4-BE49-F238E27FC236}">
                  <a16:creationId xmlns:a16="http://schemas.microsoft.com/office/drawing/2014/main" id="{AEE487E6-53A8-CC05-5DE6-DA962A220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276" y="2758235"/>
              <a:ext cx="139808" cy="12236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2A1ED9F-4D21-14D7-B8E8-DD5351FB6BD1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517546" y="2240784"/>
              <a:ext cx="141269" cy="125249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16" name="모서리가 둥근 직사각형 31">
              <a:extLst>
                <a:ext uri="{FF2B5EF4-FFF2-40B4-BE49-F238E27FC236}">
                  <a16:creationId xmlns:a16="http://schemas.microsoft.com/office/drawing/2014/main" id="{18780CC1-28E0-393B-B2EF-07D97FE54625}"/>
                </a:ext>
              </a:extLst>
            </p:cNvPr>
            <p:cNvSpPr/>
            <p:nvPr/>
          </p:nvSpPr>
          <p:spPr>
            <a:xfrm>
              <a:off x="426028" y="1087492"/>
              <a:ext cx="324305" cy="324305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6000" rtlCol="0" anchor="ctr"/>
            <a:lstStyle/>
            <a:p>
              <a:pPr>
                <a:defRPr/>
              </a:pPr>
              <a:endParaRPr lang="en-US" altLang="ko-KR" sz="1050" dirty="0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BC950F11-BDB7-C657-4FC2-700962C79CE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4269" y="1172573"/>
              <a:ext cx="187822" cy="149408"/>
              <a:chOff x="6124" y="305"/>
              <a:chExt cx="841" cy="669"/>
            </a:xfrm>
            <a:solidFill>
              <a:schemeClr val="bg1"/>
            </a:solidFill>
          </p:grpSpPr>
          <p:sp>
            <p:nvSpPr>
              <p:cNvPr id="18" name="Freeform 13">
                <a:extLst>
                  <a:ext uri="{FF2B5EF4-FFF2-40B4-BE49-F238E27FC236}">
                    <a16:creationId xmlns:a16="http://schemas.microsoft.com/office/drawing/2014/main" id="{8D8EF74B-1D9A-7E3D-1065-8E3AF725CE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9" name="Freeform 14">
                <a:extLst>
                  <a:ext uri="{FF2B5EF4-FFF2-40B4-BE49-F238E27FC236}">
                    <a16:creationId xmlns:a16="http://schemas.microsoft.com/office/drawing/2014/main" id="{889BEE0B-E00A-D0F4-BDD9-B14AC44B48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B363210-7E60-2476-F411-75C19F40083B}"/>
                </a:ext>
              </a:extLst>
            </p:cNvPr>
            <p:cNvSpPr/>
            <p:nvPr/>
          </p:nvSpPr>
          <p:spPr>
            <a:xfrm>
              <a:off x="612709" y="1613447"/>
              <a:ext cx="145384" cy="145384"/>
            </a:xfrm>
            <a:prstGeom prst="ellipse">
              <a:avLst/>
            </a:prstGeom>
            <a:solidFill>
              <a:srgbClr val="76C8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>
                <a:defRPr/>
              </a:pPr>
              <a:r>
                <a:rPr lang="en-US" altLang="ko-KR" sz="9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5</a:t>
              </a:r>
              <a:endParaRPr lang="ko-KR" altLang="en-US" sz="900" dirty="0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F8BB632-6D0B-C395-DC21-156CB3C8C52D}"/>
                </a:ext>
              </a:extLst>
            </p:cNvPr>
            <p:cNvSpPr/>
            <p:nvPr/>
          </p:nvSpPr>
          <p:spPr>
            <a:xfrm>
              <a:off x="586332" y="3197190"/>
              <a:ext cx="145384" cy="145384"/>
            </a:xfrm>
            <a:prstGeom prst="ellipse">
              <a:avLst/>
            </a:prstGeom>
            <a:solidFill>
              <a:srgbClr val="76C8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>
                <a:defRPr/>
              </a:pPr>
              <a:r>
                <a:rPr lang="en-US" altLang="ko-KR" sz="5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off</a:t>
              </a:r>
              <a:endParaRPr lang="ko-KR" altLang="en-US" sz="500" dirty="0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9A9999F-521B-0669-F15E-01060949177D}"/>
              </a:ext>
            </a:extLst>
          </p:cNvPr>
          <p:cNvGrpSpPr/>
          <p:nvPr/>
        </p:nvGrpSpPr>
        <p:grpSpPr>
          <a:xfrm>
            <a:off x="11580515" y="223646"/>
            <a:ext cx="516135" cy="414529"/>
            <a:chOff x="366415" y="223646"/>
            <a:chExt cx="516135" cy="41452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559ECF0-DD10-AD86-2830-04CA65DC69E5}"/>
                </a:ext>
              </a:extLst>
            </p:cNvPr>
            <p:cNvGrpSpPr/>
            <p:nvPr/>
          </p:nvGrpSpPr>
          <p:grpSpPr>
            <a:xfrm>
              <a:off x="495017" y="223646"/>
              <a:ext cx="265151" cy="265151"/>
              <a:chOff x="1593332" y="2172798"/>
              <a:chExt cx="1083168" cy="1083168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31183E3C-B023-BC95-AF93-C7E8B05CC1D0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b="1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055E07C5-3EC6-1BFB-1655-B72C0BDBC1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  <a:noFill/>
            </p:spPr>
          </p:pic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9A3E799-49E1-A7D0-5DF9-402EE5F73666}"/>
                </a:ext>
              </a:extLst>
            </p:cNvPr>
            <p:cNvSpPr/>
            <p:nvPr/>
          </p:nvSpPr>
          <p:spPr>
            <a:xfrm>
              <a:off x="366415" y="484287"/>
              <a:ext cx="516135" cy="1538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400" b="1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seok830621</a:t>
              </a:r>
              <a:endParaRPr lang="ko-KR" altLang="en-US" sz="400" b="1" dirty="0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5D80B47-8CDE-5069-117B-4806B6810ACD}"/>
              </a:ext>
            </a:extLst>
          </p:cNvPr>
          <p:cNvSpPr txBox="1"/>
          <p:nvPr/>
        </p:nvSpPr>
        <p:spPr>
          <a:xfrm>
            <a:off x="3025775" y="3013501"/>
            <a:ext cx="61404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4800" b="1" kern="0">
                <a:ln w="15875">
                  <a:noFill/>
                </a:ln>
                <a:solidFill>
                  <a:srgbClr val="304A7D"/>
                </a:solidFill>
                <a:latin typeface="카페24 써라운드 에어 " pitchFamily="2" charset="-127"/>
                <a:ea typeface="카페24 써라운드 에어 " pitchFamily="2" charset="-127"/>
              </a:rPr>
              <a:t>관리자</a:t>
            </a:r>
            <a:endParaRPr lang="en-US" altLang="ko-KR" sz="4800" b="1" kern="0">
              <a:ln w="15875">
                <a:noFill/>
              </a:ln>
              <a:solidFill>
                <a:srgbClr val="304A7D"/>
              </a:solidFill>
              <a:latin typeface="카페24 써라운드 에어 " pitchFamily="2" charset="-127"/>
              <a:ea typeface="카페24 써라운드 에어 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220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CBAB125-76DF-44AE-1965-E57845B2021C}"/>
              </a:ext>
            </a:extLst>
          </p:cNvPr>
          <p:cNvGrpSpPr/>
          <p:nvPr/>
        </p:nvGrpSpPr>
        <p:grpSpPr>
          <a:xfrm>
            <a:off x="266697" y="138114"/>
            <a:ext cx="11775283" cy="6579392"/>
            <a:chOff x="266697" y="138114"/>
            <a:chExt cx="11775283" cy="657939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DD0E0055-0331-041E-1557-1D40F47DE989}"/>
                </a:ext>
              </a:extLst>
            </p:cNvPr>
            <p:cNvSpPr/>
            <p:nvPr/>
          </p:nvSpPr>
          <p:spPr>
            <a:xfrm rot="16200000">
              <a:off x="-2669382" y="3076575"/>
              <a:ext cx="6577013" cy="704850"/>
            </a:xfrm>
            <a:prstGeom prst="round2SameRect">
              <a:avLst/>
            </a:prstGeom>
            <a:solidFill>
              <a:srgbClr val="304A7D"/>
            </a:solidFill>
            <a:ln>
              <a:noFill/>
            </a:ln>
            <a:effectLst>
              <a:outerShdw blurRad="139700" dist="38100" dir="10800000" algn="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A76EB89-49B4-86E2-D0A2-284715FCFF0F}"/>
                </a:ext>
              </a:extLst>
            </p:cNvPr>
            <p:cNvGrpSpPr/>
            <p:nvPr/>
          </p:nvGrpSpPr>
          <p:grpSpPr>
            <a:xfrm>
              <a:off x="426028" y="1087492"/>
              <a:ext cx="332065" cy="2341508"/>
              <a:chOff x="426028" y="1087492"/>
              <a:chExt cx="332065" cy="2341508"/>
            </a:xfrm>
          </p:grpSpPr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18E5B0FC-F0F2-60F3-FF49-86EDFB072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167" y="1695463"/>
                <a:ext cx="116026" cy="15311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3" name="Freeform 36">
                <a:extLst>
                  <a:ext uri="{FF2B5EF4-FFF2-40B4-BE49-F238E27FC236}">
                    <a16:creationId xmlns:a16="http://schemas.microsoft.com/office/drawing/2014/main" id="{303BC6D1-0FEA-EE77-AF72-E95BDDE9A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944" y="3272796"/>
                <a:ext cx="92872" cy="156204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4" name="자유형 23">
                <a:extLst>
                  <a:ext uri="{FF2B5EF4-FFF2-40B4-BE49-F238E27FC236}">
                    <a16:creationId xmlns:a16="http://schemas.microsoft.com/office/drawing/2014/main" id="{AEE487E6-53A8-CC05-5DE6-DA962A220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76" y="2758235"/>
                <a:ext cx="139808" cy="12236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5" name="Freeform 6">
                <a:extLst>
                  <a:ext uri="{FF2B5EF4-FFF2-40B4-BE49-F238E27FC236}">
                    <a16:creationId xmlns:a16="http://schemas.microsoft.com/office/drawing/2014/main" id="{C2A1ED9F-4D21-14D7-B8E8-DD5351FB6BD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517546" y="2240784"/>
                <a:ext cx="141269" cy="125249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6" name="모서리가 둥근 직사각형 31">
                <a:extLst>
                  <a:ext uri="{FF2B5EF4-FFF2-40B4-BE49-F238E27FC236}">
                    <a16:creationId xmlns:a16="http://schemas.microsoft.com/office/drawing/2014/main" id="{18780CC1-28E0-393B-B2EF-07D97FE54625}"/>
                  </a:ext>
                </a:extLst>
              </p:cNvPr>
              <p:cNvSpPr/>
              <p:nvPr/>
            </p:nvSpPr>
            <p:spPr>
              <a:xfrm>
                <a:off x="426028" y="1087492"/>
                <a:ext cx="324305" cy="324305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pPr>
                  <a:defRPr/>
                </a:pPr>
                <a:endParaRPr lang="en-US" altLang="ko-KR" sz="105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grpSp>
            <p:nvGrpSpPr>
              <p:cNvPr id="17" name="Group 12">
                <a:extLst>
                  <a:ext uri="{FF2B5EF4-FFF2-40B4-BE49-F238E27FC236}">
                    <a16:creationId xmlns:a16="http://schemas.microsoft.com/office/drawing/2014/main" id="{BC950F11-BDB7-C657-4FC2-700962C79CE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94269" y="1172573"/>
                <a:ext cx="187822" cy="14940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8" name="Freeform 13">
                  <a:extLst>
                    <a:ext uri="{FF2B5EF4-FFF2-40B4-BE49-F238E27FC236}">
                      <a16:creationId xmlns:a16="http://schemas.microsoft.com/office/drawing/2014/main" id="{8D8EF74B-1D9A-7E3D-1065-8E3AF725CE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sp>
              <p:nvSpPr>
                <p:cNvPr id="19" name="Freeform 14">
                  <a:extLst>
                    <a:ext uri="{FF2B5EF4-FFF2-40B4-BE49-F238E27FC236}">
                      <a16:creationId xmlns:a16="http://schemas.microsoft.com/office/drawing/2014/main" id="{889BEE0B-E00A-D0F4-BDD9-B14AC44B48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</p:grp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7B363210-7E60-2476-F411-75C19F40083B}"/>
                  </a:ext>
                </a:extLst>
              </p:cNvPr>
              <p:cNvSpPr/>
              <p:nvPr/>
            </p:nvSpPr>
            <p:spPr>
              <a:xfrm>
                <a:off x="612709" y="1613447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9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8F8BB632-6D0B-C395-DC21-156CB3C8C52D}"/>
                  </a:ext>
                </a:extLst>
              </p:cNvPr>
              <p:cNvSpPr/>
              <p:nvPr/>
            </p:nvSpPr>
            <p:spPr>
              <a:xfrm>
                <a:off x="586332" y="3197190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5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  <p:sp>
          <p:nvSpPr>
            <p:cNvPr id="24" name="사각형: 둥근 위쪽 모서리 23">
              <a:extLst>
                <a:ext uri="{FF2B5EF4-FFF2-40B4-BE49-F238E27FC236}">
                  <a16:creationId xmlns:a16="http://schemas.microsoft.com/office/drawing/2014/main" id="{022A04CD-66AF-7D4B-314B-C8E944D25CC2}"/>
                </a:ext>
              </a:extLst>
            </p:cNvPr>
            <p:cNvSpPr/>
            <p:nvPr/>
          </p:nvSpPr>
          <p:spPr>
            <a:xfrm rot="16200000" flipV="1">
              <a:off x="3219447" y="-2107405"/>
              <a:ext cx="6577013" cy="11068052"/>
            </a:xfrm>
            <a:prstGeom prst="round2SameRect">
              <a:avLst>
                <a:gd name="adj1" fmla="val 1860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EC579321-CCBB-ECC3-94C8-F5291E489CE2}"/>
                </a:ext>
              </a:extLst>
            </p:cNvPr>
            <p:cNvSpPr/>
            <p:nvPr/>
          </p:nvSpPr>
          <p:spPr>
            <a:xfrm flipH="1">
              <a:off x="266697" y="140493"/>
              <a:ext cx="11772901" cy="523876"/>
            </a:xfrm>
            <a:prstGeom prst="round2SameRect">
              <a:avLst>
                <a:gd name="adj1" fmla="val 23485"/>
                <a:gd name="adj2" fmla="val 0"/>
              </a:avLst>
            </a:prstGeom>
            <a:solidFill>
              <a:schemeClr val="tx1">
                <a:alpha val="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000" kern="0">
                  <a:ln w="9525">
                    <a:noFill/>
                  </a:ln>
                  <a:solidFill>
                    <a:srgbClr val="304A7D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관리자</a:t>
              </a:r>
              <a:endParaRPr lang="ko-KR" altLang="en-US" sz="1600" dirty="0">
                <a:solidFill>
                  <a:srgbClr val="304A7D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29A9999F-521B-0669-F15E-01060949177D}"/>
                </a:ext>
              </a:extLst>
            </p:cNvPr>
            <p:cNvGrpSpPr/>
            <p:nvPr/>
          </p:nvGrpSpPr>
          <p:grpSpPr>
            <a:xfrm>
              <a:off x="366415" y="223646"/>
              <a:ext cx="516135" cy="414529"/>
              <a:chOff x="366415" y="223646"/>
              <a:chExt cx="516135" cy="414529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559ECF0-DD10-AD86-2830-04CA65DC69E5}"/>
                  </a:ext>
                </a:extLst>
              </p:cNvPr>
              <p:cNvGrpSpPr/>
              <p:nvPr/>
            </p:nvGrpSpPr>
            <p:grpSpPr>
              <a:xfrm>
                <a:off x="495017" y="223646"/>
                <a:ext cx="265151" cy="265151"/>
                <a:chOff x="1593332" y="2172798"/>
                <a:chExt cx="1083168" cy="1083168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31183E3C-B023-BC95-AF93-C7E8B05CC1D0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055E07C5-3EC6-1BFB-1655-B72C0BDBC1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9A3E799-49E1-A7D0-5DF9-402EE5F73666}"/>
                  </a:ext>
                </a:extLst>
              </p:cNvPr>
              <p:cNvSpPr/>
              <p:nvPr/>
            </p:nvSpPr>
            <p:spPr>
              <a:xfrm>
                <a:off x="366415" y="484287"/>
                <a:ext cx="516135" cy="153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seok830621</a:t>
                </a:r>
                <a:endParaRPr lang="ko-KR" altLang="en-US" sz="400" b="1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34B9B24-5196-0847-1033-5E47705022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953" y="664369"/>
            <a:ext cx="4727009" cy="578892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99F4465-4717-D65B-E078-D1191C1013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906" y="664369"/>
            <a:ext cx="3788142" cy="578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43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DD0E0055-0331-041E-1557-1D40F47DE989}"/>
              </a:ext>
            </a:extLst>
          </p:cNvPr>
          <p:cNvSpPr/>
          <p:nvPr/>
        </p:nvSpPr>
        <p:spPr>
          <a:xfrm rot="16200000">
            <a:off x="8544718" y="3076575"/>
            <a:ext cx="6577013" cy="704850"/>
          </a:xfrm>
          <a:prstGeom prst="round2SameRect">
            <a:avLst/>
          </a:prstGeom>
          <a:solidFill>
            <a:srgbClr val="304A7D"/>
          </a:solidFill>
          <a:ln>
            <a:noFill/>
          </a:ln>
          <a:effectLst>
            <a:outerShdw blurRad="139700" dist="38100" dir="10800000" algn="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카페24 써라운드 에어 " pitchFamily="2" charset="-127"/>
              <a:ea typeface="카페24 써라운드 에어 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A76EB89-49B4-86E2-D0A2-284715FCFF0F}"/>
              </a:ext>
            </a:extLst>
          </p:cNvPr>
          <p:cNvGrpSpPr/>
          <p:nvPr/>
        </p:nvGrpSpPr>
        <p:grpSpPr>
          <a:xfrm>
            <a:off x="11640128" y="1087492"/>
            <a:ext cx="332065" cy="2341508"/>
            <a:chOff x="426028" y="1087492"/>
            <a:chExt cx="332065" cy="2341508"/>
          </a:xfrm>
        </p:grpSpPr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8E5B0FC-F0F2-60F3-FF49-86EDFB072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167" y="1695463"/>
              <a:ext cx="116026" cy="153118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13" name="Freeform 36">
              <a:extLst>
                <a:ext uri="{FF2B5EF4-FFF2-40B4-BE49-F238E27FC236}">
                  <a16:creationId xmlns:a16="http://schemas.microsoft.com/office/drawing/2014/main" id="{303BC6D1-0FEA-EE77-AF72-E95BDDE9A7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3944" y="3272796"/>
              <a:ext cx="92872" cy="156204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14" name="자유형 23">
              <a:extLst>
                <a:ext uri="{FF2B5EF4-FFF2-40B4-BE49-F238E27FC236}">
                  <a16:creationId xmlns:a16="http://schemas.microsoft.com/office/drawing/2014/main" id="{AEE487E6-53A8-CC05-5DE6-DA962A220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276" y="2758235"/>
              <a:ext cx="139808" cy="12236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2A1ED9F-4D21-14D7-B8E8-DD5351FB6BD1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517546" y="2240784"/>
              <a:ext cx="141269" cy="125249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16" name="모서리가 둥근 직사각형 31">
              <a:extLst>
                <a:ext uri="{FF2B5EF4-FFF2-40B4-BE49-F238E27FC236}">
                  <a16:creationId xmlns:a16="http://schemas.microsoft.com/office/drawing/2014/main" id="{18780CC1-28E0-393B-B2EF-07D97FE54625}"/>
                </a:ext>
              </a:extLst>
            </p:cNvPr>
            <p:cNvSpPr/>
            <p:nvPr/>
          </p:nvSpPr>
          <p:spPr>
            <a:xfrm>
              <a:off x="426028" y="1087492"/>
              <a:ext cx="324305" cy="324305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6000" rtlCol="0" anchor="ctr"/>
            <a:lstStyle/>
            <a:p>
              <a:pPr>
                <a:defRPr/>
              </a:pPr>
              <a:endParaRPr lang="en-US" altLang="ko-KR" sz="1050" dirty="0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BC950F11-BDB7-C657-4FC2-700962C79CE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4269" y="1172573"/>
              <a:ext cx="187822" cy="149408"/>
              <a:chOff x="6124" y="305"/>
              <a:chExt cx="841" cy="669"/>
            </a:xfrm>
            <a:solidFill>
              <a:schemeClr val="bg1"/>
            </a:solidFill>
          </p:grpSpPr>
          <p:sp>
            <p:nvSpPr>
              <p:cNvPr id="18" name="Freeform 13">
                <a:extLst>
                  <a:ext uri="{FF2B5EF4-FFF2-40B4-BE49-F238E27FC236}">
                    <a16:creationId xmlns:a16="http://schemas.microsoft.com/office/drawing/2014/main" id="{8D8EF74B-1D9A-7E3D-1065-8E3AF725CE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9" name="Freeform 14">
                <a:extLst>
                  <a:ext uri="{FF2B5EF4-FFF2-40B4-BE49-F238E27FC236}">
                    <a16:creationId xmlns:a16="http://schemas.microsoft.com/office/drawing/2014/main" id="{889BEE0B-E00A-D0F4-BDD9-B14AC44B48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B363210-7E60-2476-F411-75C19F40083B}"/>
                </a:ext>
              </a:extLst>
            </p:cNvPr>
            <p:cNvSpPr/>
            <p:nvPr/>
          </p:nvSpPr>
          <p:spPr>
            <a:xfrm>
              <a:off x="612709" y="1613447"/>
              <a:ext cx="145384" cy="145384"/>
            </a:xfrm>
            <a:prstGeom prst="ellipse">
              <a:avLst/>
            </a:prstGeom>
            <a:solidFill>
              <a:srgbClr val="76C8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>
                <a:defRPr/>
              </a:pPr>
              <a:r>
                <a:rPr lang="en-US" altLang="ko-KR" sz="9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5</a:t>
              </a:r>
              <a:endParaRPr lang="ko-KR" altLang="en-US" sz="900" dirty="0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F8BB632-6D0B-C395-DC21-156CB3C8C52D}"/>
                </a:ext>
              </a:extLst>
            </p:cNvPr>
            <p:cNvSpPr/>
            <p:nvPr/>
          </p:nvSpPr>
          <p:spPr>
            <a:xfrm>
              <a:off x="586332" y="3197190"/>
              <a:ext cx="145384" cy="145384"/>
            </a:xfrm>
            <a:prstGeom prst="ellipse">
              <a:avLst/>
            </a:prstGeom>
            <a:solidFill>
              <a:srgbClr val="76C8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>
                <a:defRPr/>
              </a:pPr>
              <a:r>
                <a:rPr lang="en-US" altLang="ko-KR" sz="5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off</a:t>
              </a:r>
              <a:endParaRPr lang="ko-KR" altLang="en-US" sz="500" dirty="0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9A9999F-521B-0669-F15E-01060949177D}"/>
              </a:ext>
            </a:extLst>
          </p:cNvPr>
          <p:cNvGrpSpPr/>
          <p:nvPr/>
        </p:nvGrpSpPr>
        <p:grpSpPr>
          <a:xfrm>
            <a:off x="11580515" y="223646"/>
            <a:ext cx="516135" cy="414529"/>
            <a:chOff x="366415" y="223646"/>
            <a:chExt cx="516135" cy="41452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559ECF0-DD10-AD86-2830-04CA65DC69E5}"/>
                </a:ext>
              </a:extLst>
            </p:cNvPr>
            <p:cNvGrpSpPr/>
            <p:nvPr/>
          </p:nvGrpSpPr>
          <p:grpSpPr>
            <a:xfrm>
              <a:off x="495017" y="223646"/>
              <a:ext cx="265151" cy="265151"/>
              <a:chOff x="1593332" y="2172798"/>
              <a:chExt cx="1083168" cy="1083168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31183E3C-B023-BC95-AF93-C7E8B05CC1D0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b="1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055E07C5-3EC6-1BFB-1655-B72C0BDBC1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  <a:noFill/>
            </p:spPr>
          </p:pic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9A3E799-49E1-A7D0-5DF9-402EE5F73666}"/>
                </a:ext>
              </a:extLst>
            </p:cNvPr>
            <p:cNvSpPr/>
            <p:nvPr/>
          </p:nvSpPr>
          <p:spPr>
            <a:xfrm>
              <a:off x="366415" y="484287"/>
              <a:ext cx="516135" cy="1538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400" b="1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seok830621</a:t>
              </a:r>
              <a:endParaRPr lang="ko-KR" altLang="en-US" sz="400" b="1" dirty="0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5D80B47-8CDE-5069-117B-4806B6810ACD}"/>
              </a:ext>
            </a:extLst>
          </p:cNvPr>
          <p:cNvSpPr txBox="1"/>
          <p:nvPr/>
        </p:nvSpPr>
        <p:spPr>
          <a:xfrm>
            <a:off x="3025775" y="3013501"/>
            <a:ext cx="61404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4800" b="1" kern="0">
                <a:ln w="15875">
                  <a:noFill/>
                </a:ln>
                <a:solidFill>
                  <a:srgbClr val="304A7D"/>
                </a:solidFill>
                <a:latin typeface="카페24 써라운드 에어 " pitchFamily="2" charset="-127"/>
                <a:ea typeface="카페24 써라운드 에어 " pitchFamily="2" charset="-127"/>
              </a:rPr>
              <a:t>감사합니다</a:t>
            </a:r>
            <a:r>
              <a:rPr lang="en-US" altLang="ko-KR" sz="4800" b="1" kern="0">
                <a:ln w="15875">
                  <a:noFill/>
                </a:ln>
                <a:solidFill>
                  <a:srgbClr val="304A7D"/>
                </a:solidFill>
                <a:latin typeface="카페24 써라운드 에어 " pitchFamily="2" charset="-127"/>
                <a:ea typeface="카페24 써라운드 에어 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4609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CBAB125-76DF-44AE-1965-E57845B2021C}"/>
              </a:ext>
            </a:extLst>
          </p:cNvPr>
          <p:cNvGrpSpPr/>
          <p:nvPr/>
        </p:nvGrpSpPr>
        <p:grpSpPr>
          <a:xfrm>
            <a:off x="266697" y="138114"/>
            <a:ext cx="11775283" cy="6579392"/>
            <a:chOff x="266697" y="138114"/>
            <a:chExt cx="11775283" cy="657939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DD0E0055-0331-041E-1557-1D40F47DE989}"/>
                </a:ext>
              </a:extLst>
            </p:cNvPr>
            <p:cNvSpPr/>
            <p:nvPr/>
          </p:nvSpPr>
          <p:spPr>
            <a:xfrm rot="16200000">
              <a:off x="-2669382" y="3076575"/>
              <a:ext cx="6577013" cy="704850"/>
            </a:xfrm>
            <a:prstGeom prst="round2SameRect">
              <a:avLst/>
            </a:prstGeom>
            <a:solidFill>
              <a:srgbClr val="304A7D"/>
            </a:solidFill>
            <a:ln>
              <a:noFill/>
            </a:ln>
            <a:effectLst>
              <a:outerShdw blurRad="139700" dist="38100" dir="10800000" algn="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A76EB89-49B4-86E2-D0A2-284715FCFF0F}"/>
                </a:ext>
              </a:extLst>
            </p:cNvPr>
            <p:cNvGrpSpPr/>
            <p:nvPr/>
          </p:nvGrpSpPr>
          <p:grpSpPr>
            <a:xfrm>
              <a:off x="426028" y="1087492"/>
              <a:ext cx="332065" cy="2341508"/>
              <a:chOff x="426028" y="1087492"/>
              <a:chExt cx="332065" cy="2341508"/>
            </a:xfrm>
          </p:grpSpPr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18E5B0FC-F0F2-60F3-FF49-86EDFB072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167" y="1695463"/>
                <a:ext cx="116026" cy="15311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3" name="Freeform 36">
                <a:extLst>
                  <a:ext uri="{FF2B5EF4-FFF2-40B4-BE49-F238E27FC236}">
                    <a16:creationId xmlns:a16="http://schemas.microsoft.com/office/drawing/2014/main" id="{303BC6D1-0FEA-EE77-AF72-E95BDDE9A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944" y="3272796"/>
                <a:ext cx="92872" cy="156204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4" name="자유형 23">
                <a:extLst>
                  <a:ext uri="{FF2B5EF4-FFF2-40B4-BE49-F238E27FC236}">
                    <a16:creationId xmlns:a16="http://schemas.microsoft.com/office/drawing/2014/main" id="{AEE487E6-53A8-CC05-5DE6-DA962A220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76" y="2758235"/>
                <a:ext cx="139808" cy="12236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5" name="Freeform 6">
                <a:extLst>
                  <a:ext uri="{FF2B5EF4-FFF2-40B4-BE49-F238E27FC236}">
                    <a16:creationId xmlns:a16="http://schemas.microsoft.com/office/drawing/2014/main" id="{C2A1ED9F-4D21-14D7-B8E8-DD5351FB6BD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517546" y="2240784"/>
                <a:ext cx="141269" cy="125249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6" name="모서리가 둥근 직사각형 31">
                <a:extLst>
                  <a:ext uri="{FF2B5EF4-FFF2-40B4-BE49-F238E27FC236}">
                    <a16:creationId xmlns:a16="http://schemas.microsoft.com/office/drawing/2014/main" id="{18780CC1-28E0-393B-B2EF-07D97FE54625}"/>
                  </a:ext>
                </a:extLst>
              </p:cNvPr>
              <p:cNvSpPr/>
              <p:nvPr/>
            </p:nvSpPr>
            <p:spPr>
              <a:xfrm>
                <a:off x="426028" y="1087492"/>
                <a:ext cx="324305" cy="324305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pPr>
                  <a:defRPr/>
                </a:pPr>
                <a:endParaRPr lang="en-US" altLang="ko-KR" sz="105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grpSp>
            <p:nvGrpSpPr>
              <p:cNvPr id="17" name="Group 12">
                <a:extLst>
                  <a:ext uri="{FF2B5EF4-FFF2-40B4-BE49-F238E27FC236}">
                    <a16:creationId xmlns:a16="http://schemas.microsoft.com/office/drawing/2014/main" id="{BC950F11-BDB7-C657-4FC2-700962C79CE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94269" y="1172573"/>
                <a:ext cx="187822" cy="14940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8" name="Freeform 13">
                  <a:extLst>
                    <a:ext uri="{FF2B5EF4-FFF2-40B4-BE49-F238E27FC236}">
                      <a16:creationId xmlns:a16="http://schemas.microsoft.com/office/drawing/2014/main" id="{8D8EF74B-1D9A-7E3D-1065-8E3AF725CE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sp>
              <p:nvSpPr>
                <p:cNvPr id="19" name="Freeform 14">
                  <a:extLst>
                    <a:ext uri="{FF2B5EF4-FFF2-40B4-BE49-F238E27FC236}">
                      <a16:creationId xmlns:a16="http://schemas.microsoft.com/office/drawing/2014/main" id="{889BEE0B-E00A-D0F4-BDD9-B14AC44B48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</p:grp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7B363210-7E60-2476-F411-75C19F40083B}"/>
                  </a:ext>
                </a:extLst>
              </p:cNvPr>
              <p:cNvSpPr/>
              <p:nvPr/>
            </p:nvSpPr>
            <p:spPr>
              <a:xfrm>
                <a:off x="612709" y="1613447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9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8F8BB632-6D0B-C395-DC21-156CB3C8C52D}"/>
                  </a:ext>
                </a:extLst>
              </p:cNvPr>
              <p:cNvSpPr/>
              <p:nvPr/>
            </p:nvSpPr>
            <p:spPr>
              <a:xfrm>
                <a:off x="586332" y="3197190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5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  <p:sp>
          <p:nvSpPr>
            <p:cNvPr id="24" name="사각형: 둥근 위쪽 모서리 23">
              <a:extLst>
                <a:ext uri="{FF2B5EF4-FFF2-40B4-BE49-F238E27FC236}">
                  <a16:creationId xmlns:a16="http://schemas.microsoft.com/office/drawing/2014/main" id="{022A04CD-66AF-7D4B-314B-C8E944D25CC2}"/>
                </a:ext>
              </a:extLst>
            </p:cNvPr>
            <p:cNvSpPr/>
            <p:nvPr/>
          </p:nvSpPr>
          <p:spPr>
            <a:xfrm rot="16200000" flipV="1">
              <a:off x="3219447" y="-2107405"/>
              <a:ext cx="6577013" cy="11068052"/>
            </a:xfrm>
            <a:prstGeom prst="round2SameRect">
              <a:avLst>
                <a:gd name="adj1" fmla="val 1860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EC579321-CCBB-ECC3-94C8-F5291E489CE2}"/>
                </a:ext>
              </a:extLst>
            </p:cNvPr>
            <p:cNvSpPr/>
            <p:nvPr/>
          </p:nvSpPr>
          <p:spPr>
            <a:xfrm flipH="1">
              <a:off x="266697" y="140493"/>
              <a:ext cx="11772901" cy="523876"/>
            </a:xfrm>
            <a:prstGeom prst="round2SameRect">
              <a:avLst>
                <a:gd name="adj1" fmla="val 23485"/>
                <a:gd name="adj2" fmla="val 0"/>
              </a:avLst>
            </a:prstGeom>
            <a:solidFill>
              <a:schemeClr val="tx1">
                <a:alpha val="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000" kern="0">
                  <a:ln w="9525">
                    <a:noFill/>
                  </a:ln>
                  <a:solidFill>
                    <a:srgbClr val="304A7D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기능 소개</a:t>
              </a:r>
              <a:endParaRPr lang="ko-KR" altLang="en-US" sz="1600" dirty="0">
                <a:solidFill>
                  <a:srgbClr val="304A7D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29A9999F-521B-0669-F15E-01060949177D}"/>
                </a:ext>
              </a:extLst>
            </p:cNvPr>
            <p:cNvGrpSpPr/>
            <p:nvPr/>
          </p:nvGrpSpPr>
          <p:grpSpPr>
            <a:xfrm>
              <a:off x="366415" y="223646"/>
              <a:ext cx="516135" cy="414529"/>
              <a:chOff x="366415" y="223646"/>
              <a:chExt cx="516135" cy="414529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559ECF0-DD10-AD86-2830-04CA65DC69E5}"/>
                  </a:ext>
                </a:extLst>
              </p:cNvPr>
              <p:cNvGrpSpPr/>
              <p:nvPr/>
            </p:nvGrpSpPr>
            <p:grpSpPr>
              <a:xfrm>
                <a:off x="495017" y="223646"/>
                <a:ext cx="265151" cy="265151"/>
                <a:chOff x="1593332" y="2172798"/>
                <a:chExt cx="1083168" cy="1083168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31183E3C-B023-BC95-AF93-C7E8B05CC1D0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055E07C5-3EC6-1BFB-1655-B72C0BDBC1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9A3E799-49E1-A7D0-5DF9-402EE5F73666}"/>
                  </a:ext>
                </a:extLst>
              </p:cNvPr>
              <p:cNvSpPr/>
              <p:nvPr/>
            </p:nvSpPr>
            <p:spPr>
              <a:xfrm>
                <a:off x="366415" y="484287"/>
                <a:ext cx="516135" cy="153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seok830621</a:t>
                </a:r>
                <a:endParaRPr lang="ko-KR" altLang="en-US" sz="400" b="1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6AC86E6-0ECB-ECD4-E805-2EF3D97DF7B8}"/>
              </a:ext>
            </a:extLst>
          </p:cNvPr>
          <p:cNvSpPr/>
          <p:nvPr/>
        </p:nvSpPr>
        <p:spPr>
          <a:xfrm>
            <a:off x="2006600" y="1321981"/>
            <a:ext cx="8985250" cy="4824819"/>
          </a:xfrm>
          <a:prstGeom prst="rect">
            <a:avLst/>
          </a:prstGeom>
          <a:solidFill>
            <a:schemeClr val="bg1"/>
          </a:solidFill>
          <a:ln w="57150">
            <a:solidFill>
              <a:srgbClr val="304A7D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카페24 써라운드 에어 " pitchFamily="2" charset="-127"/>
              <a:ea typeface="카페24 써라운드 에어 " pitchFamily="2" charset="-127"/>
            </a:endParaRPr>
          </a:p>
        </p:txBody>
      </p:sp>
      <p:pic>
        <p:nvPicPr>
          <p:cNvPr id="3" name="Picture 2" descr="C:\Users\admin\Desktop\대학3-1\시스템 분석 설계 (종합설계)\시스템분석설계_9주차\이미지\우리의 예술 로고.png">
            <a:extLst>
              <a:ext uri="{FF2B5EF4-FFF2-40B4-BE49-F238E27FC236}">
                <a16:creationId xmlns:a16="http://schemas.microsoft.com/office/drawing/2014/main" id="{4EB63636-89B4-FEB6-204F-1C39E9579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9230" y="1044832"/>
            <a:ext cx="2321712" cy="650631"/>
          </a:xfrm>
          <a:prstGeom prst="rect">
            <a:avLst/>
          </a:prstGeom>
          <a:noFill/>
          <a:ln>
            <a:solidFill>
              <a:srgbClr val="304A7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 descr="C:\Users\admin\Desktop\대학 3학년 2학기\시스템 분석 설계 (종합설계)\졸업작품 2학기\피피티이미지\문화.png">
            <a:extLst>
              <a:ext uri="{FF2B5EF4-FFF2-40B4-BE49-F238E27FC236}">
                <a16:creationId xmlns:a16="http://schemas.microsoft.com/office/drawing/2014/main" id="{7CE03290-7DB9-4E11-836E-7C11A3055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54517" y="2790119"/>
            <a:ext cx="870236" cy="611114"/>
          </a:xfrm>
          <a:prstGeom prst="rect">
            <a:avLst/>
          </a:prstGeom>
          <a:noFill/>
        </p:spPr>
      </p:pic>
      <p:pic>
        <p:nvPicPr>
          <p:cNvPr id="5" name="Picture 3" descr="C:\Users\admin\Desktop\대학 3학년 2학기\시스템 분석 설계 (종합설계)\졸업작품 2학기\피피티이미지\예술.png">
            <a:extLst>
              <a:ext uri="{FF2B5EF4-FFF2-40B4-BE49-F238E27FC236}">
                <a16:creationId xmlns:a16="http://schemas.microsoft.com/office/drawing/2014/main" id="{B01D7F5B-C2FA-E7ED-B7B4-7A80B0E02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143616" y="2724276"/>
            <a:ext cx="637075" cy="638405"/>
          </a:xfrm>
          <a:prstGeom prst="rect">
            <a:avLst/>
          </a:prstGeom>
          <a:noFill/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1AF3B2-4EC7-8690-64E9-7BFC495DAF20}"/>
              </a:ext>
            </a:extLst>
          </p:cNvPr>
          <p:cNvSpPr/>
          <p:nvPr/>
        </p:nvSpPr>
        <p:spPr>
          <a:xfrm>
            <a:off x="2866290" y="3569536"/>
            <a:ext cx="2039816" cy="43082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카페24 써라운드 에어 " pitchFamily="2" charset="-127"/>
                <a:ea typeface="카페24 써라운드 에어 " pitchFamily="2" charset="-127"/>
              </a:rPr>
              <a:t>문화</a:t>
            </a:r>
            <a:r>
              <a:rPr lang="en-US" altLang="ko-KR" sz="1200" dirty="0">
                <a:solidFill>
                  <a:schemeClr val="tx1"/>
                </a:solidFill>
                <a:latin typeface="카페24 써라운드 에어 " pitchFamily="2" charset="-127"/>
                <a:ea typeface="카페24 써라운드 에어 " pitchFamily="2" charset="-127"/>
              </a:rPr>
              <a:t>&amp;</a:t>
            </a:r>
            <a:r>
              <a:rPr lang="ko-KR" altLang="en-US" sz="1200" dirty="0">
                <a:solidFill>
                  <a:schemeClr val="tx1"/>
                </a:solidFill>
                <a:latin typeface="카페24 써라운드 에어 " pitchFamily="2" charset="-127"/>
                <a:ea typeface="카페24 써라운드 에어 " pitchFamily="2" charset="-127"/>
              </a:rPr>
              <a:t>예술 데이터 사이트</a:t>
            </a:r>
          </a:p>
        </p:txBody>
      </p:sp>
      <p:pic>
        <p:nvPicPr>
          <p:cNvPr id="26" name="Picture 5" descr="C:\Users\admin\Desktop\대학 3학년 2학기\시스템 분석 설계 (종합설계)\졸업작품 2학기\피피티이미지\검색창.png">
            <a:extLst>
              <a:ext uri="{FF2B5EF4-FFF2-40B4-BE49-F238E27FC236}">
                <a16:creationId xmlns:a16="http://schemas.microsoft.com/office/drawing/2014/main" id="{5C9A51B8-F882-7DA4-AEA2-C169B5914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50747" y="2667353"/>
            <a:ext cx="847358" cy="847358"/>
          </a:xfrm>
          <a:prstGeom prst="rect">
            <a:avLst/>
          </a:prstGeom>
          <a:noFill/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930CD604-9CF2-3AF7-7A94-A2AF646D3FDC}"/>
              </a:ext>
            </a:extLst>
          </p:cNvPr>
          <p:cNvSpPr/>
          <p:nvPr/>
        </p:nvSpPr>
        <p:spPr>
          <a:xfrm>
            <a:off x="8106995" y="3554880"/>
            <a:ext cx="2039816" cy="43082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카페24 써라운드 에어 " pitchFamily="2" charset="-127"/>
                <a:ea typeface="카페24 써라운드 에어 " pitchFamily="2" charset="-127"/>
              </a:rPr>
              <a:t>예술 전용 </a:t>
            </a:r>
            <a:r>
              <a:rPr lang="en-US" altLang="ko-KR" sz="1200" dirty="0">
                <a:solidFill>
                  <a:schemeClr val="tx1"/>
                </a:solidFill>
                <a:latin typeface="카페24 써라운드 에어 " pitchFamily="2" charset="-127"/>
                <a:ea typeface="카페24 써라운드 에어 " pitchFamily="2" charset="-127"/>
              </a:rPr>
              <a:t>OTT </a:t>
            </a:r>
            <a:r>
              <a:rPr lang="ko-KR" altLang="en-US" sz="1200" dirty="0">
                <a:solidFill>
                  <a:schemeClr val="tx1"/>
                </a:solidFill>
                <a:latin typeface="카페24 써라운드 에어 " pitchFamily="2" charset="-127"/>
                <a:ea typeface="카페24 써라운드 에어 " pitchFamily="2" charset="-127"/>
              </a:rPr>
              <a:t>플랫폼</a:t>
            </a:r>
          </a:p>
        </p:txBody>
      </p:sp>
      <p:pic>
        <p:nvPicPr>
          <p:cNvPr id="28" name="Picture 6" descr="C:\Users\admin\Desktop\대학 3학년 2학기\시스템 분석 설계 (종합설계)\졸업작품 2학기\피피티이미지\OTT.png">
            <a:extLst>
              <a:ext uri="{FF2B5EF4-FFF2-40B4-BE49-F238E27FC236}">
                <a16:creationId xmlns:a16="http://schemas.microsoft.com/office/drawing/2014/main" id="{C8A44FA0-9A34-4DFD-1214-CFB7734F0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717416" y="2723455"/>
            <a:ext cx="702967" cy="702967"/>
          </a:xfrm>
          <a:prstGeom prst="rect">
            <a:avLst/>
          </a:prstGeom>
          <a:noFill/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E37B8842-DBDA-E025-99F9-BA5065CDD6F9}"/>
              </a:ext>
            </a:extLst>
          </p:cNvPr>
          <p:cNvSpPr/>
          <p:nvPr/>
        </p:nvSpPr>
        <p:spPr>
          <a:xfrm>
            <a:off x="3900852" y="5228350"/>
            <a:ext cx="2039816" cy="43082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카페24 써라운드 에어 " pitchFamily="2" charset="-127"/>
                <a:ea typeface="카페24 써라운드 에어 " pitchFamily="2" charset="-127"/>
              </a:rPr>
              <a:t>커뮤니티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1A74302-B623-1476-D6E1-5AA0C6235EC2}"/>
              </a:ext>
            </a:extLst>
          </p:cNvPr>
          <p:cNvSpPr/>
          <p:nvPr/>
        </p:nvSpPr>
        <p:spPr>
          <a:xfrm>
            <a:off x="6857999" y="5240075"/>
            <a:ext cx="2039816" cy="43082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카페24 써라운드 에어 " pitchFamily="2" charset="-127"/>
                <a:ea typeface="카페24 써라운드 에어 " pitchFamily="2" charset="-127"/>
              </a:rPr>
              <a:t>추천 시스템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2DB13BE-AB4E-3192-DC22-5CB2B0D56A4F}"/>
              </a:ext>
            </a:extLst>
          </p:cNvPr>
          <p:cNvSpPr/>
          <p:nvPr/>
        </p:nvSpPr>
        <p:spPr>
          <a:xfrm>
            <a:off x="5489329" y="3554880"/>
            <a:ext cx="2039816" cy="43082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카페24 써라운드 에어 " pitchFamily="2" charset="-127"/>
                <a:ea typeface="카페24 써라운드 에어 " pitchFamily="2" charset="-127"/>
              </a:rPr>
              <a:t>오픈 </a:t>
            </a:r>
            <a:r>
              <a:rPr lang="en-US" altLang="ko-KR" sz="1200" dirty="0">
                <a:solidFill>
                  <a:schemeClr val="tx1"/>
                </a:solidFill>
                <a:latin typeface="카페24 써라운드 에어 " pitchFamily="2" charset="-127"/>
                <a:ea typeface="카페24 써라운드 에어 " pitchFamily="2" charset="-127"/>
              </a:rPr>
              <a:t>API </a:t>
            </a:r>
            <a:r>
              <a:rPr lang="ko-KR" altLang="en-US" sz="1200" dirty="0">
                <a:solidFill>
                  <a:schemeClr val="tx1"/>
                </a:solidFill>
                <a:latin typeface="카페24 써라운드 에어 " pitchFamily="2" charset="-127"/>
                <a:ea typeface="카페24 써라운드 에어 " pitchFamily="2" charset="-127"/>
              </a:rPr>
              <a:t>활용</a:t>
            </a:r>
          </a:p>
        </p:txBody>
      </p:sp>
      <p:pic>
        <p:nvPicPr>
          <p:cNvPr id="32" name="Picture 4" descr="C:\Users\admin\Desktop\대학 3학년 2학기\시스템 분석 설계 (종합설계)\졸업작품 2학기\피피티이미지\전시회.png">
            <a:extLst>
              <a:ext uri="{FF2B5EF4-FFF2-40B4-BE49-F238E27FC236}">
                <a16:creationId xmlns:a16="http://schemas.microsoft.com/office/drawing/2014/main" id="{C73D0C1A-78E2-2A9F-B577-EA5416C79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65557" y="2746483"/>
            <a:ext cx="679939" cy="679939"/>
          </a:xfrm>
          <a:prstGeom prst="rect">
            <a:avLst/>
          </a:prstGeom>
          <a:noFill/>
        </p:spPr>
      </p:pic>
      <p:pic>
        <p:nvPicPr>
          <p:cNvPr id="33" name="Picture 7" descr="C:\Users\admin\Desktop\대학 3학년 2학기\시스템 분석 설계 (종합설계)\졸업작품 2학기\피피티이미지\커뮤니티.png">
            <a:extLst>
              <a:ext uri="{FF2B5EF4-FFF2-40B4-BE49-F238E27FC236}">
                <a16:creationId xmlns:a16="http://schemas.microsoft.com/office/drawing/2014/main" id="{ADD01B30-1E6A-2062-A0B8-1B505E476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534144" y="4408229"/>
            <a:ext cx="741119" cy="741119"/>
          </a:xfrm>
          <a:prstGeom prst="rect">
            <a:avLst/>
          </a:prstGeom>
          <a:noFill/>
        </p:spPr>
      </p:pic>
      <p:pic>
        <p:nvPicPr>
          <p:cNvPr id="34" name="Picture 8" descr="C:\Users\admin\Desktop\대학 3학년 2학기\시스템 분석 설계 (종합설계)\졸업작품 2학기\피피티이미지\추천시스템.png">
            <a:extLst>
              <a:ext uri="{FF2B5EF4-FFF2-40B4-BE49-F238E27FC236}">
                <a16:creationId xmlns:a16="http://schemas.microsoft.com/office/drawing/2014/main" id="{BE869858-378F-4726-D301-84C04940C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478589" y="4438953"/>
            <a:ext cx="776411" cy="779877"/>
          </a:xfrm>
          <a:prstGeom prst="rect">
            <a:avLst/>
          </a:prstGeom>
          <a:noFill/>
        </p:spPr>
      </p:pic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D1DC5EC-E377-E723-3991-BF3AAE2C2D46}"/>
              </a:ext>
            </a:extLst>
          </p:cNvPr>
          <p:cNvCxnSpPr/>
          <p:nvPr/>
        </p:nvCxnSpPr>
        <p:spPr>
          <a:xfrm>
            <a:off x="2851150" y="3918792"/>
            <a:ext cx="2063750" cy="0"/>
          </a:xfrm>
          <a:prstGeom prst="line">
            <a:avLst/>
          </a:prstGeom>
          <a:ln w="19050">
            <a:solidFill>
              <a:srgbClr val="304A7D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FC10747-A9CB-2FE0-5765-92EECA16AA2C}"/>
              </a:ext>
            </a:extLst>
          </p:cNvPr>
          <p:cNvCxnSpPr/>
          <p:nvPr/>
        </p:nvCxnSpPr>
        <p:spPr>
          <a:xfrm>
            <a:off x="5489329" y="3918792"/>
            <a:ext cx="2063750" cy="0"/>
          </a:xfrm>
          <a:prstGeom prst="line">
            <a:avLst/>
          </a:prstGeom>
          <a:ln w="19050">
            <a:solidFill>
              <a:srgbClr val="304A7D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014564D-FDF2-51FA-4792-3F37E6A0FFFC}"/>
              </a:ext>
            </a:extLst>
          </p:cNvPr>
          <p:cNvCxnSpPr/>
          <p:nvPr/>
        </p:nvCxnSpPr>
        <p:spPr>
          <a:xfrm>
            <a:off x="8100645" y="3918792"/>
            <a:ext cx="2063750" cy="0"/>
          </a:xfrm>
          <a:prstGeom prst="line">
            <a:avLst/>
          </a:prstGeom>
          <a:ln w="19050">
            <a:solidFill>
              <a:srgbClr val="304A7D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36EE7ED-F101-CAF0-B477-68B47DB61B63}"/>
              </a:ext>
            </a:extLst>
          </p:cNvPr>
          <p:cNvCxnSpPr/>
          <p:nvPr/>
        </p:nvCxnSpPr>
        <p:spPr>
          <a:xfrm>
            <a:off x="3883025" y="5592262"/>
            <a:ext cx="2063750" cy="0"/>
          </a:xfrm>
          <a:prstGeom prst="line">
            <a:avLst/>
          </a:prstGeom>
          <a:ln w="19050">
            <a:solidFill>
              <a:srgbClr val="304A7D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E66EAD0-52E9-9667-BB71-AEAD45F172AA}"/>
              </a:ext>
            </a:extLst>
          </p:cNvPr>
          <p:cNvCxnSpPr/>
          <p:nvPr/>
        </p:nvCxnSpPr>
        <p:spPr>
          <a:xfrm>
            <a:off x="6857999" y="5592262"/>
            <a:ext cx="2063750" cy="0"/>
          </a:xfrm>
          <a:prstGeom prst="line">
            <a:avLst/>
          </a:prstGeom>
          <a:ln w="19050">
            <a:solidFill>
              <a:srgbClr val="304A7D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723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156D613-58B5-4315-1D3A-604AC6C04321}"/>
              </a:ext>
            </a:extLst>
          </p:cNvPr>
          <p:cNvGrpSpPr/>
          <p:nvPr/>
        </p:nvGrpSpPr>
        <p:grpSpPr>
          <a:xfrm>
            <a:off x="266697" y="138114"/>
            <a:ext cx="11775283" cy="6579392"/>
            <a:chOff x="266697" y="138114"/>
            <a:chExt cx="11775283" cy="6579392"/>
          </a:xfrm>
        </p:grpSpPr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2D0DD366-05EF-1B26-8BF9-BA334D4B5FEE}"/>
                </a:ext>
              </a:extLst>
            </p:cNvPr>
            <p:cNvSpPr/>
            <p:nvPr/>
          </p:nvSpPr>
          <p:spPr>
            <a:xfrm rot="16200000">
              <a:off x="-2669382" y="3076575"/>
              <a:ext cx="6577013" cy="704850"/>
            </a:xfrm>
            <a:prstGeom prst="round2SameRect">
              <a:avLst/>
            </a:prstGeom>
            <a:solidFill>
              <a:srgbClr val="304A7D"/>
            </a:solidFill>
            <a:ln>
              <a:noFill/>
            </a:ln>
            <a:effectLst>
              <a:outerShdw blurRad="139700" dist="38100" dir="10800000" algn="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CE011F6-B74B-943F-FCD6-B2F898F5FD2A}"/>
                </a:ext>
              </a:extLst>
            </p:cNvPr>
            <p:cNvGrpSpPr/>
            <p:nvPr/>
          </p:nvGrpSpPr>
          <p:grpSpPr>
            <a:xfrm>
              <a:off x="426028" y="1087492"/>
              <a:ext cx="332065" cy="2341508"/>
              <a:chOff x="426028" y="1087492"/>
              <a:chExt cx="332065" cy="2341508"/>
            </a:xfrm>
          </p:grpSpPr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507D0D30-2F2E-4DD5-B285-BA209341B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167" y="1695463"/>
                <a:ext cx="116026" cy="15311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5" name="Freeform 36">
                <a:extLst>
                  <a:ext uri="{FF2B5EF4-FFF2-40B4-BE49-F238E27FC236}">
                    <a16:creationId xmlns:a16="http://schemas.microsoft.com/office/drawing/2014/main" id="{CDA9C117-B351-9DDC-E110-56F6985968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944" y="3272796"/>
                <a:ext cx="92872" cy="156204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6" name="자유형 23">
                <a:extLst>
                  <a:ext uri="{FF2B5EF4-FFF2-40B4-BE49-F238E27FC236}">
                    <a16:creationId xmlns:a16="http://schemas.microsoft.com/office/drawing/2014/main" id="{074C63DB-84F7-31DC-B9CE-06D21B81E7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76" y="2758235"/>
                <a:ext cx="139808" cy="12236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7" name="Freeform 6">
                <a:extLst>
                  <a:ext uri="{FF2B5EF4-FFF2-40B4-BE49-F238E27FC236}">
                    <a16:creationId xmlns:a16="http://schemas.microsoft.com/office/drawing/2014/main" id="{F0654631-2D25-F238-8C49-8689A47D98B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517546" y="2240784"/>
                <a:ext cx="141269" cy="125249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8" name="모서리가 둥근 직사각형 31">
                <a:extLst>
                  <a:ext uri="{FF2B5EF4-FFF2-40B4-BE49-F238E27FC236}">
                    <a16:creationId xmlns:a16="http://schemas.microsoft.com/office/drawing/2014/main" id="{FB3483AE-0CD7-6DA4-CFD7-5471D4D74BB8}"/>
                  </a:ext>
                </a:extLst>
              </p:cNvPr>
              <p:cNvSpPr/>
              <p:nvPr/>
            </p:nvSpPr>
            <p:spPr>
              <a:xfrm>
                <a:off x="426028" y="1087492"/>
                <a:ext cx="324305" cy="324305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pPr>
                  <a:defRPr/>
                </a:pPr>
                <a:endParaRPr lang="en-US" altLang="ko-KR" sz="105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grpSp>
            <p:nvGrpSpPr>
              <p:cNvPr id="19" name="Group 12">
                <a:extLst>
                  <a:ext uri="{FF2B5EF4-FFF2-40B4-BE49-F238E27FC236}">
                    <a16:creationId xmlns:a16="http://schemas.microsoft.com/office/drawing/2014/main" id="{F0BE3CD3-364D-ABBE-FD55-D46BE6DCBD9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94269" y="1172573"/>
                <a:ext cx="187822" cy="14940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22" name="Freeform 13">
                  <a:extLst>
                    <a:ext uri="{FF2B5EF4-FFF2-40B4-BE49-F238E27FC236}">
                      <a16:creationId xmlns:a16="http://schemas.microsoft.com/office/drawing/2014/main" id="{EAFC9565-D4A1-5851-D821-B9FA3FA2DD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sp>
              <p:nvSpPr>
                <p:cNvPr id="24" name="Freeform 14">
                  <a:extLst>
                    <a:ext uri="{FF2B5EF4-FFF2-40B4-BE49-F238E27FC236}">
                      <a16:creationId xmlns:a16="http://schemas.microsoft.com/office/drawing/2014/main" id="{1785E31B-BF1B-FF94-B3B2-441AB38335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</p:grp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1B895A85-28C0-1E26-786C-FD7B1CBD2DFC}"/>
                  </a:ext>
                </a:extLst>
              </p:cNvPr>
              <p:cNvSpPr/>
              <p:nvPr/>
            </p:nvSpPr>
            <p:spPr>
              <a:xfrm>
                <a:off x="612709" y="1613447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9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9BBC9F49-CC37-632A-3A19-41762340CF4B}"/>
                  </a:ext>
                </a:extLst>
              </p:cNvPr>
              <p:cNvSpPr/>
              <p:nvPr/>
            </p:nvSpPr>
            <p:spPr>
              <a:xfrm>
                <a:off x="586332" y="3197190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5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5B76BEB2-C1C7-352C-4E2A-76166DBD13BE}"/>
                </a:ext>
              </a:extLst>
            </p:cNvPr>
            <p:cNvSpPr/>
            <p:nvPr/>
          </p:nvSpPr>
          <p:spPr>
            <a:xfrm rot="16200000" flipV="1">
              <a:off x="3219447" y="-2107405"/>
              <a:ext cx="6577013" cy="11068052"/>
            </a:xfrm>
            <a:prstGeom prst="round2SameRect">
              <a:avLst>
                <a:gd name="adj1" fmla="val 1860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87C44812-0F79-710A-BF6F-418E1CA2D8DF}"/>
                </a:ext>
              </a:extLst>
            </p:cNvPr>
            <p:cNvSpPr/>
            <p:nvPr/>
          </p:nvSpPr>
          <p:spPr>
            <a:xfrm flipH="1">
              <a:off x="266697" y="140493"/>
              <a:ext cx="11772901" cy="523876"/>
            </a:xfrm>
            <a:prstGeom prst="round2SameRect">
              <a:avLst>
                <a:gd name="adj1" fmla="val 23485"/>
                <a:gd name="adj2" fmla="val 0"/>
              </a:avLst>
            </a:prstGeom>
            <a:solidFill>
              <a:schemeClr val="tx1">
                <a:alpha val="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000" kern="0">
                  <a:ln w="9525">
                    <a:noFill/>
                  </a:ln>
                  <a:solidFill>
                    <a:srgbClr val="304A7D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시스템 구성도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0477B74-6763-28B8-4872-2D5D236C5BC8}"/>
                </a:ext>
              </a:extLst>
            </p:cNvPr>
            <p:cNvGrpSpPr/>
            <p:nvPr/>
          </p:nvGrpSpPr>
          <p:grpSpPr>
            <a:xfrm>
              <a:off x="366415" y="223646"/>
              <a:ext cx="516135" cy="414529"/>
              <a:chOff x="366415" y="223646"/>
              <a:chExt cx="516135" cy="414529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836B68A4-9A8D-75D8-5110-465FA26BCAA6}"/>
                  </a:ext>
                </a:extLst>
              </p:cNvPr>
              <p:cNvGrpSpPr/>
              <p:nvPr/>
            </p:nvGrpSpPr>
            <p:grpSpPr>
              <a:xfrm>
                <a:off x="495017" y="223646"/>
                <a:ext cx="265151" cy="265151"/>
                <a:chOff x="1593332" y="2172798"/>
                <a:chExt cx="1083168" cy="1083168"/>
              </a:xfrm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F39A6CD2-888C-F952-0606-7E165A1E26B8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F27D7D03-768F-6D7F-1304-A191A9CE2B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6FA9C3B4-761F-469F-A81C-D370FBD6F70A}"/>
                  </a:ext>
                </a:extLst>
              </p:cNvPr>
              <p:cNvSpPr/>
              <p:nvPr/>
            </p:nvSpPr>
            <p:spPr>
              <a:xfrm>
                <a:off x="366415" y="484287"/>
                <a:ext cx="516135" cy="153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seok830621</a:t>
                </a:r>
                <a:endParaRPr lang="ko-KR" altLang="en-US" sz="400" b="1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06D5CBC0-34B0-433B-A814-39DA84AB4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973" y="858265"/>
            <a:ext cx="8116427" cy="547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918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CBAB125-76DF-44AE-1965-E57845B2021C}"/>
              </a:ext>
            </a:extLst>
          </p:cNvPr>
          <p:cNvGrpSpPr/>
          <p:nvPr/>
        </p:nvGrpSpPr>
        <p:grpSpPr>
          <a:xfrm>
            <a:off x="266697" y="138114"/>
            <a:ext cx="11775283" cy="6579392"/>
            <a:chOff x="266697" y="138114"/>
            <a:chExt cx="11775283" cy="657939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DD0E0055-0331-041E-1557-1D40F47DE989}"/>
                </a:ext>
              </a:extLst>
            </p:cNvPr>
            <p:cNvSpPr/>
            <p:nvPr/>
          </p:nvSpPr>
          <p:spPr>
            <a:xfrm rot="16200000">
              <a:off x="-2669382" y="3076575"/>
              <a:ext cx="6577013" cy="704850"/>
            </a:xfrm>
            <a:prstGeom prst="round2SameRect">
              <a:avLst/>
            </a:prstGeom>
            <a:solidFill>
              <a:srgbClr val="304A7D"/>
            </a:solidFill>
            <a:ln>
              <a:noFill/>
            </a:ln>
            <a:effectLst>
              <a:outerShdw blurRad="139700" dist="38100" dir="10800000" algn="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A76EB89-49B4-86E2-D0A2-284715FCFF0F}"/>
                </a:ext>
              </a:extLst>
            </p:cNvPr>
            <p:cNvGrpSpPr/>
            <p:nvPr/>
          </p:nvGrpSpPr>
          <p:grpSpPr>
            <a:xfrm>
              <a:off x="426028" y="1087492"/>
              <a:ext cx="332065" cy="2341508"/>
              <a:chOff x="426028" y="1087492"/>
              <a:chExt cx="332065" cy="2341508"/>
            </a:xfrm>
          </p:grpSpPr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18E5B0FC-F0F2-60F3-FF49-86EDFB072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167" y="1695463"/>
                <a:ext cx="116026" cy="15311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3" name="Freeform 36">
                <a:extLst>
                  <a:ext uri="{FF2B5EF4-FFF2-40B4-BE49-F238E27FC236}">
                    <a16:creationId xmlns:a16="http://schemas.microsoft.com/office/drawing/2014/main" id="{303BC6D1-0FEA-EE77-AF72-E95BDDE9A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944" y="3272796"/>
                <a:ext cx="92872" cy="156204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4" name="자유형 23">
                <a:extLst>
                  <a:ext uri="{FF2B5EF4-FFF2-40B4-BE49-F238E27FC236}">
                    <a16:creationId xmlns:a16="http://schemas.microsoft.com/office/drawing/2014/main" id="{AEE487E6-53A8-CC05-5DE6-DA962A220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76" y="2758235"/>
                <a:ext cx="139808" cy="12236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5" name="Freeform 6">
                <a:extLst>
                  <a:ext uri="{FF2B5EF4-FFF2-40B4-BE49-F238E27FC236}">
                    <a16:creationId xmlns:a16="http://schemas.microsoft.com/office/drawing/2014/main" id="{C2A1ED9F-4D21-14D7-B8E8-DD5351FB6BD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517546" y="2240784"/>
                <a:ext cx="141269" cy="125249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6" name="모서리가 둥근 직사각형 31">
                <a:extLst>
                  <a:ext uri="{FF2B5EF4-FFF2-40B4-BE49-F238E27FC236}">
                    <a16:creationId xmlns:a16="http://schemas.microsoft.com/office/drawing/2014/main" id="{18780CC1-28E0-393B-B2EF-07D97FE54625}"/>
                  </a:ext>
                </a:extLst>
              </p:cNvPr>
              <p:cNvSpPr/>
              <p:nvPr/>
            </p:nvSpPr>
            <p:spPr>
              <a:xfrm>
                <a:off x="426028" y="1087492"/>
                <a:ext cx="324305" cy="324305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pPr>
                  <a:defRPr/>
                </a:pPr>
                <a:endParaRPr lang="en-US" altLang="ko-KR" sz="105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grpSp>
            <p:nvGrpSpPr>
              <p:cNvPr id="17" name="Group 12">
                <a:extLst>
                  <a:ext uri="{FF2B5EF4-FFF2-40B4-BE49-F238E27FC236}">
                    <a16:creationId xmlns:a16="http://schemas.microsoft.com/office/drawing/2014/main" id="{BC950F11-BDB7-C657-4FC2-700962C79CE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94269" y="1172573"/>
                <a:ext cx="187822" cy="14940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8" name="Freeform 13">
                  <a:extLst>
                    <a:ext uri="{FF2B5EF4-FFF2-40B4-BE49-F238E27FC236}">
                      <a16:creationId xmlns:a16="http://schemas.microsoft.com/office/drawing/2014/main" id="{8D8EF74B-1D9A-7E3D-1065-8E3AF725CE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sp>
              <p:nvSpPr>
                <p:cNvPr id="19" name="Freeform 14">
                  <a:extLst>
                    <a:ext uri="{FF2B5EF4-FFF2-40B4-BE49-F238E27FC236}">
                      <a16:creationId xmlns:a16="http://schemas.microsoft.com/office/drawing/2014/main" id="{889BEE0B-E00A-D0F4-BDD9-B14AC44B48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</p:grp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7B363210-7E60-2476-F411-75C19F40083B}"/>
                  </a:ext>
                </a:extLst>
              </p:cNvPr>
              <p:cNvSpPr/>
              <p:nvPr/>
            </p:nvSpPr>
            <p:spPr>
              <a:xfrm>
                <a:off x="612709" y="1613447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9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8F8BB632-6D0B-C395-DC21-156CB3C8C52D}"/>
                  </a:ext>
                </a:extLst>
              </p:cNvPr>
              <p:cNvSpPr/>
              <p:nvPr/>
            </p:nvSpPr>
            <p:spPr>
              <a:xfrm>
                <a:off x="586332" y="3197190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5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  <p:sp>
          <p:nvSpPr>
            <p:cNvPr id="24" name="사각형: 둥근 위쪽 모서리 23">
              <a:extLst>
                <a:ext uri="{FF2B5EF4-FFF2-40B4-BE49-F238E27FC236}">
                  <a16:creationId xmlns:a16="http://schemas.microsoft.com/office/drawing/2014/main" id="{022A04CD-66AF-7D4B-314B-C8E944D25CC2}"/>
                </a:ext>
              </a:extLst>
            </p:cNvPr>
            <p:cNvSpPr/>
            <p:nvPr/>
          </p:nvSpPr>
          <p:spPr>
            <a:xfrm rot="16200000" flipV="1">
              <a:off x="3219447" y="-2107405"/>
              <a:ext cx="6577013" cy="11068052"/>
            </a:xfrm>
            <a:prstGeom prst="round2SameRect">
              <a:avLst>
                <a:gd name="adj1" fmla="val 1860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EC579321-CCBB-ECC3-94C8-F5291E489CE2}"/>
                </a:ext>
              </a:extLst>
            </p:cNvPr>
            <p:cNvSpPr/>
            <p:nvPr/>
          </p:nvSpPr>
          <p:spPr>
            <a:xfrm flipH="1">
              <a:off x="266697" y="140493"/>
              <a:ext cx="11772901" cy="523876"/>
            </a:xfrm>
            <a:prstGeom prst="round2SameRect">
              <a:avLst>
                <a:gd name="adj1" fmla="val 23485"/>
                <a:gd name="adj2" fmla="val 0"/>
              </a:avLst>
            </a:prstGeom>
            <a:solidFill>
              <a:schemeClr val="tx1">
                <a:alpha val="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en-US" altLang="ko-KR" sz="2000" kern="0">
                  <a:ln w="9525">
                    <a:noFill/>
                  </a:ln>
                  <a:solidFill>
                    <a:srgbClr val="304A7D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DATABASE (1)</a:t>
              </a:r>
              <a:endParaRPr lang="ko-KR" altLang="en-US" sz="1600" dirty="0">
                <a:solidFill>
                  <a:srgbClr val="304A7D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29A9999F-521B-0669-F15E-01060949177D}"/>
                </a:ext>
              </a:extLst>
            </p:cNvPr>
            <p:cNvGrpSpPr/>
            <p:nvPr/>
          </p:nvGrpSpPr>
          <p:grpSpPr>
            <a:xfrm>
              <a:off x="366415" y="223646"/>
              <a:ext cx="516135" cy="414529"/>
              <a:chOff x="366415" y="223646"/>
              <a:chExt cx="516135" cy="414529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559ECF0-DD10-AD86-2830-04CA65DC69E5}"/>
                  </a:ext>
                </a:extLst>
              </p:cNvPr>
              <p:cNvGrpSpPr/>
              <p:nvPr/>
            </p:nvGrpSpPr>
            <p:grpSpPr>
              <a:xfrm>
                <a:off x="495017" y="223646"/>
                <a:ext cx="265151" cy="265151"/>
                <a:chOff x="1593332" y="2172798"/>
                <a:chExt cx="1083168" cy="1083168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31183E3C-B023-BC95-AF93-C7E8B05CC1D0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055E07C5-3EC6-1BFB-1655-B72C0BDBC1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9A3E799-49E1-A7D0-5DF9-402EE5F73666}"/>
                  </a:ext>
                </a:extLst>
              </p:cNvPr>
              <p:cNvSpPr/>
              <p:nvPr/>
            </p:nvSpPr>
            <p:spPr>
              <a:xfrm>
                <a:off x="366415" y="484287"/>
                <a:ext cx="516135" cy="153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seok830621</a:t>
                </a:r>
                <a:endParaRPr lang="ko-KR" altLang="en-US" sz="400" b="1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05D2ADE-581B-1BCE-C718-A5EC2493A719}"/>
              </a:ext>
            </a:extLst>
          </p:cNvPr>
          <p:cNvGrpSpPr/>
          <p:nvPr/>
        </p:nvGrpSpPr>
        <p:grpSpPr>
          <a:xfrm>
            <a:off x="5224627" y="1931044"/>
            <a:ext cx="6069301" cy="3517409"/>
            <a:chOff x="5582405" y="1613447"/>
            <a:chExt cx="6069301" cy="3517409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9ED55F77-3617-3AD3-AE6B-AC3C48B0EDA7}"/>
                </a:ext>
              </a:extLst>
            </p:cNvPr>
            <p:cNvGrpSpPr/>
            <p:nvPr/>
          </p:nvGrpSpPr>
          <p:grpSpPr>
            <a:xfrm>
              <a:off x="6507953" y="1613447"/>
              <a:ext cx="4346819" cy="946755"/>
              <a:chOff x="1411487" y="518438"/>
              <a:chExt cx="4346819" cy="946755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0A5247BE-BD3B-73E8-4521-8F656DBAEFF3}"/>
                  </a:ext>
                </a:extLst>
              </p:cNvPr>
              <p:cNvSpPr/>
              <p:nvPr/>
            </p:nvSpPr>
            <p:spPr>
              <a:xfrm>
                <a:off x="1411487" y="518438"/>
                <a:ext cx="4346819" cy="946755"/>
              </a:xfrm>
              <a:prstGeom prst="rect">
                <a:avLst/>
              </a:prstGeom>
              <a:noFill/>
              <a:ln>
                <a:noFill/>
              </a:ln>
              <a:sp3d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4ABB0B2-C3C9-F005-2978-241E7939A695}"/>
                  </a:ext>
                </a:extLst>
              </p:cNvPr>
              <p:cNvSpPr txBox="1"/>
              <p:nvPr/>
            </p:nvSpPr>
            <p:spPr>
              <a:xfrm>
                <a:off x="1411487" y="518438"/>
                <a:ext cx="4346819" cy="946755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6223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ko-KR" altLang="en-US" sz="1400" b="1" kern="1200">
                    <a:solidFill>
                      <a:schemeClr val="tx1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회원 </a:t>
                </a:r>
                <a:r>
                  <a:rPr lang="en-US" altLang="ko-KR" sz="1400" b="1" kern="1200">
                    <a:solidFill>
                      <a:schemeClr val="tx1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DB</a:t>
                </a:r>
                <a:endParaRPr lang="en-US" altLang="ko-KR" sz="1400" b="1" kern="1200" dirty="0">
                  <a:solidFill>
                    <a:schemeClr val="tx1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  <a:p>
                <a:pPr marL="0" lvl="0" indent="0" algn="l" defTabSz="6223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ko-KR" sz="1400" kern="1200">
                    <a:solidFill>
                      <a:schemeClr val="tx1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users</a:t>
                </a:r>
                <a:endParaRPr lang="ko-KR" altLang="en-US" sz="1400" kern="1200" dirty="0">
                  <a:solidFill>
                    <a:schemeClr val="tx1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39687282-DD9E-3BD0-F921-09EBD83E4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2405" y="1730534"/>
              <a:ext cx="746850" cy="746850"/>
            </a:xfrm>
            <a:prstGeom prst="rect">
              <a:avLst/>
            </a:prstGeom>
          </p:spPr>
        </p:pic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FABE77AF-C722-208B-C5C5-8173F353633D}"/>
                </a:ext>
              </a:extLst>
            </p:cNvPr>
            <p:cNvGrpSpPr/>
            <p:nvPr/>
          </p:nvGrpSpPr>
          <p:grpSpPr>
            <a:xfrm>
              <a:off x="6507953" y="2898774"/>
              <a:ext cx="5143753" cy="946755"/>
              <a:chOff x="1411487" y="518438"/>
              <a:chExt cx="4346819" cy="94675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15954655-95A2-8279-25FA-16B461EE299A}"/>
                  </a:ext>
                </a:extLst>
              </p:cNvPr>
              <p:cNvSpPr/>
              <p:nvPr/>
            </p:nvSpPr>
            <p:spPr>
              <a:xfrm>
                <a:off x="1411487" y="518438"/>
                <a:ext cx="4346819" cy="946755"/>
              </a:xfrm>
              <a:prstGeom prst="rect">
                <a:avLst/>
              </a:prstGeom>
              <a:noFill/>
              <a:ln>
                <a:noFill/>
              </a:ln>
              <a:sp3d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A0BD00C-D875-A718-2C2C-2C67CEE7012C}"/>
                  </a:ext>
                </a:extLst>
              </p:cNvPr>
              <p:cNvSpPr txBox="1"/>
              <p:nvPr/>
            </p:nvSpPr>
            <p:spPr>
              <a:xfrm>
                <a:off x="1411487" y="518438"/>
                <a:ext cx="4346819" cy="946755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l" latinLnBrk="1"/>
                <a:r>
                  <a:rPr lang="ko-KR" altLang="en-US" sz="1400" b="1">
                    <a:solidFill>
                      <a:schemeClr val="tx1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회원 </a:t>
                </a:r>
                <a:r>
                  <a:rPr lang="en-US" altLang="ko-KR" sz="1400" b="1">
                    <a:solidFill>
                      <a:schemeClr val="tx1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- </a:t>
                </a:r>
                <a:r>
                  <a:rPr lang="ko-KR" altLang="en-US" sz="1400" b="1">
                    <a:solidFill>
                      <a:schemeClr val="tx1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취향 </a:t>
                </a:r>
                <a:r>
                  <a:rPr lang="en-US" altLang="ko-KR" sz="1400" b="1">
                    <a:solidFill>
                      <a:schemeClr val="tx1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DB</a:t>
                </a:r>
              </a:p>
              <a:p>
                <a:pPr lvl="0" algn="l" latinLnBrk="1"/>
                <a:r>
                  <a:rPr lang="en-US" altLang="ko-KR" sz="1400">
                    <a:solidFill>
                      <a:schemeClr val="tx1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my_art, my_artist, my_classic, my_era, my_musician, test_id</a:t>
                </a:r>
                <a:endParaRPr lang="ko-KR" altLang="en-US" sz="1400" dirty="0">
                  <a:solidFill>
                    <a:schemeClr val="tx1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0966B769-79DD-3811-8B42-3F9C0CAC2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2405" y="3015861"/>
              <a:ext cx="746850" cy="746850"/>
            </a:xfrm>
            <a:prstGeom prst="rect">
              <a:avLst/>
            </a:prstGeom>
          </p:spPr>
        </p:pic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758D486-27CA-4FD0-459A-30CFE102728C}"/>
                </a:ext>
              </a:extLst>
            </p:cNvPr>
            <p:cNvGrpSpPr/>
            <p:nvPr/>
          </p:nvGrpSpPr>
          <p:grpSpPr>
            <a:xfrm>
              <a:off x="6507953" y="4184101"/>
              <a:ext cx="5143753" cy="946755"/>
              <a:chOff x="1411487" y="518438"/>
              <a:chExt cx="4346819" cy="946755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2AEDF5D1-78DA-BC2E-4C9B-BF33B2D0C9BB}"/>
                  </a:ext>
                </a:extLst>
              </p:cNvPr>
              <p:cNvSpPr/>
              <p:nvPr/>
            </p:nvSpPr>
            <p:spPr>
              <a:xfrm>
                <a:off x="1411487" y="518438"/>
                <a:ext cx="4346819" cy="946755"/>
              </a:xfrm>
              <a:prstGeom prst="rect">
                <a:avLst/>
              </a:prstGeom>
              <a:noFill/>
              <a:ln>
                <a:noFill/>
              </a:ln>
              <a:sp3d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78FDDD3-6192-429A-BCAD-020CA8096839}"/>
                  </a:ext>
                </a:extLst>
              </p:cNvPr>
              <p:cNvSpPr txBox="1"/>
              <p:nvPr/>
            </p:nvSpPr>
            <p:spPr>
              <a:xfrm>
                <a:off x="1411487" y="518438"/>
                <a:ext cx="4346819" cy="946755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l" latinLnBrk="1"/>
                <a:r>
                  <a:rPr lang="ko-KR" altLang="en-US" sz="1400" b="1">
                    <a:solidFill>
                      <a:schemeClr val="tx1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취향 </a:t>
                </a:r>
                <a:r>
                  <a:rPr lang="en-US" altLang="ko-KR" sz="1400" b="1">
                    <a:solidFill>
                      <a:schemeClr val="tx1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DB</a:t>
                </a:r>
              </a:p>
              <a:p>
                <a:pPr lvl="0" algn="l" latinLnBrk="1"/>
                <a:r>
                  <a:rPr lang="en-US" altLang="ko-KR" sz="1400">
                    <a:solidFill>
                      <a:schemeClr val="tx1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grade, classic, masterpiece</a:t>
                </a:r>
                <a:endParaRPr lang="ko-KR" altLang="en-US" sz="1400" dirty="0">
                  <a:solidFill>
                    <a:schemeClr val="tx1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13C9C7FE-98FC-759B-EA24-03AFFE0AB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2405" y="4301188"/>
              <a:ext cx="746850" cy="746850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0651EEE-257F-987C-E33B-5175292E3ADB}"/>
              </a:ext>
            </a:extLst>
          </p:cNvPr>
          <p:cNvGrpSpPr/>
          <p:nvPr/>
        </p:nvGrpSpPr>
        <p:grpSpPr>
          <a:xfrm>
            <a:off x="1838455" y="1525028"/>
            <a:ext cx="2631945" cy="4515697"/>
            <a:chOff x="1045999" y="-420247"/>
            <a:chExt cx="3149600" cy="5403850"/>
          </a:xfrm>
        </p:grpSpPr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38CCFD3B-FB1D-DAB2-5FC8-296FF93BDF1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5999" y="-420247"/>
              <a:ext cx="3149600" cy="5403850"/>
              <a:chOff x="1080" y="584"/>
              <a:chExt cx="1984" cy="3404"/>
            </a:xfrm>
            <a:solidFill>
              <a:srgbClr val="E8EFF7"/>
            </a:solidFill>
          </p:grpSpPr>
          <p:sp>
            <p:nvSpPr>
              <p:cNvPr id="27" name="Freeform 5">
                <a:extLst>
                  <a:ext uri="{FF2B5EF4-FFF2-40B4-BE49-F238E27FC236}">
                    <a16:creationId xmlns:a16="http://schemas.microsoft.com/office/drawing/2014/main" id="{CFDF7C0B-840F-F76E-B183-52376B0AED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0" y="1053"/>
                <a:ext cx="64" cy="385"/>
              </a:xfrm>
              <a:custGeom>
                <a:avLst/>
                <a:gdLst>
                  <a:gd name="T0" fmla="*/ 0 w 384"/>
                  <a:gd name="T1" fmla="*/ 0 h 1155"/>
                  <a:gd name="T2" fmla="*/ 0 w 384"/>
                  <a:gd name="T3" fmla="*/ 1155 h 1155"/>
                  <a:gd name="T4" fmla="*/ 196 w 384"/>
                  <a:gd name="T5" fmla="*/ 1155 h 1155"/>
                  <a:gd name="T6" fmla="*/ 216 w 384"/>
                  <a:gd name="T7" fmla="*/ 1155 h 1155"/>
                  <a:gd name="T8" fmla="*/ 255 w 384"/>
                  <a:gd name="T9" fmla="*/ 1148 h 1155"/>
                  <a:gd name="T10" fmla="*/ 289 w 384"/>
                  <a:gd name="T11" fmla="*/ 1135 h 1155"/>
                  <a:gd name="T12" fmla="*/ 320 w 384"/>
                  <a:gd name="T13" fmla="*/ 1115 h 1155"/>
                  <a:gd name="T14" fmla="*/ 344 w 384"/>
                  <a:gd name="T15" fmla="*/ 1090 h 1155"/>
                  <a:gd name="T16" fmla="*/ 363 w 384"/>
                  <a:gd name="T17" fmla="*/ 1060 h 1155"/>
                  <a:gd name="T18" fmla="*/ 376 w 384"/>
                  <a:gd name="T19" fmla="*/ 1025 h 1155"/>
                  <a:gd name="T20" fmla="*/ 383 w 384"/>
                  <a:gd name="T21" fmla="*/ 988 h 1155"/>
                  <a:gd name="T22" fmla="*/ 384 w 384"/>
                  <a:gd name="T23" fmla="*/ 966 h 1155"/>
                  <a:gd name="T24" fmla="*/ 384 w 384"/>
                  <a:gd name="T25" fmla="*/ 189 h 1155"/>
                  <a:gd name="T26" fmla="*/ 383 w 384"/>
                  <a:gd name="T27" fmla="*/ 168 h 1155"/>
                  <a:gd name="T28" fmla="*/ 376 w 384"/>
                  <a:gd name="T29" fmla="*/ 130 h 1155"/>
                  <a:gd name="T30" fmla="*/ 363 w 384"/>
                  <a:gd name="T31" fmla="*/ 95 h 1155"/>
                  <a:gd name="T32" fmla="*/ 344 w 384"/>
                  <a:gd name="T33" fmla="*/ 65 h 1155"/>
                  <a:gd name="T34" fmla="*/ 320 w 384"/>
                  <a:gd name="T35" fmla="*/ 40 h 1155"/>
                  <a:gd name="T36" fmla="*/ 289 w 384"/>
                  <a:gd name="T37" fmla="*/ 22 h 1155"/>
                  <a:gd name="T38" fmla="*/ 255 w 384"/>
                  <a:gd name="T39" fmla="*/ 9 h 1155"/>
                  <a:gd name="T40" fmla="*/ 216 w 384"/>
                  <a:gd name="T41" fmla="*/ 1 h 1155"/>
                  <a:gd name="T42" fmla="*/ 196 w 384"/>
                  <a:gd name="T43" fmla="*/ 0 h 1155"/>
                  <a:gd name="T44" fmla="*/ 0 w 384"/>
                  <a:gd name="T45" fmla="*/ 0 h 1155"/>
                  <a:gd name="T46" fmla="*/ 0 w 384"/>
                  <a:gd name="T47" fmla="*/ 0 h 1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84" h="1155">
                    <a:moveTo>
                      <a:pt x="0" y="0"/>
                    </a:moveTo>
                    <a:lnTo>
                      <a:pt x="0" y="1155"/>
                    </a:lnTo>
                    <a:lnTo>
                      <a:pt x="196" y="1155"/>
                    </a:lnTo>
                    <a:lnTo>
                      <a:pt x="216" y="1155"/>
                    </a:lnTo>
                    <a:lnTo>
                      <a:pt x="255" y="1148"/>
                    </a:lnTo>
                    <a:lnTo>
                      <a:pt x="289" y="1135"/>
                    </a:lnTo>
                    <a:lnTo>
                      <a:pt x="320" y="1115"/>
                    </a:lnTo>
                    <a:lnTo>
                      <a:pt x="344" y="1090"/>
                    </a:lnTo>
                    <a:lnTo>
                      <a:pt x="363" y="1060"/>
                    </a:lnTo>
                    <a:lnTo>
                      <a:pt x="376" y="1025"/>
                    </a:lnTo>
                    <a:lnTo>
                      <a:pt x="383" y="988"/>
                    </a:lnTo>
                    <a:lnTo>
                      <a:pt x="384" y="966"/>
                    </a:lnTo>
                    <a:lnTo>
                      <a:pt x="384" y="189"/>
                    </a:lnTo>
                    <a:lnTo>
                      <a:pt x="383" y="168"/>
                    </a:lnTo>
                    <a:lnTo>
                      <a:pt x="376" y="130"/>
                    </a:lnTo>
                    <a:lnTo>
                      <a:pt x="363" y="95"/>
                    </a:lnTo>
                    <a:lnTo>
                      <a:pt x="344" y="65"/>
                    </a:lnTo>
                    <a:lnTo>
                      <a:pt x="320" y="40"/>
                    </a:lnTo>
                    <a:lnTo>
                      <a:pt x="289" y="22"/>
                    </a:lnTo>
                    <a:lnTo>
                      <a:pt x="255" y="9"/>
                    </a:lnTo>
                    <a:lnTo>
                      <a:pt x="216" y="1"/>
                    </a:lnTo>
                    <a:lnTo>
                      <a:pt x="196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F1F7"/>
              </a:solidFill>
              <a:ln w="15875">
                <a:solidFill>
                  <a:srgbClr val="304A7D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CF650381-B1A0-302E-3DAE-6E5A64AFF2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3" y="1589"/>
                <a:ext cx="101" cy="640"/>
              </a:xfrm>
              <a:custGeom>
                <a:avLst/>
                <a:gdLst>
                  <a:gd name="T0" fmla="*/ 0 w 302"/>
                  <a:gd name="T1" fmla="*/ 1920 h 1920"/>
                  <a:gd name="T2" fmla="*/ 114 w 302"/>
                  <a:gd name="T3" fmla="*/ 1920 h 1920"/>
                  <a:gd name="T4" fmla="*/ 135 w 302"/>
                  <a:gd name="T5" fmla="*/ 1920 h 1920"/>
                  <a:gd name="T6" fmla="*/ 174 w 302"/>
                  <a:gd name="T7" fmla="*/ 1913 h 1920"/>
                  <a:gd name="T8" fmla="*/ 209 w 302"/>
                  <a:gd name="T9" fmla="*/ 1900 h 1920"/>
                  <a:gd name="T10" fmla="*/ 238 w 302"/>
                  <a:gd name="T11" fmla="*/ 1880 h 1920"/>
                  <a:gd name="T12" fmla="*/ 264 w 302"/>
                  <a:gd name="T13" fmla="*/ 1855 h 1920"/>
                  <a:gd name="T14" fmla="*/ 282 w 302"/>
                  <a:gd name="T15" fmla="*/ 1825 h 1920"/>
                  <a:gd name="T16" fmla="*/ 295 w 302"/>
                  <a:gd name="T17" fmla="*/ 1790 h 1920"/>
                  <a:gd name="T18" fmla="*/ 302 w 302"/>
                  <a:gd name="T19" fmla="*/ 1753 h 1920"/>
                  <a:gd name="T20" fmla="*/ 302 w 302"/>
                  <a:gd name="T21" fmla="*/ 1731 h 1920"/>
                  <a:gd name="T22" fmla="*/ 302 w 302"/>
                  <a:gd name="T23" fmla="*/ 189 h 1920"/>
                  <a:gd name="T24" fmla="*/ 302 w 302"/>
                  <a:gd name="T25" fmla="*/ 167 h 1920"/>
                  <a:gd name="T26" fmla="*/ 295 w 302"/>
                  <a:gd name="T27" fmla="*/ 128 h 1920"/>
                  <a:gd name="T28" fmla="*/ 282 w 302"/>
                  <a:gd name="T29" fmla="*/ 94 h 1920"/>
                  <a:gd name="T30" fmla="*/ 264 w 302"/>
                  <a:gd name="T31" fmla="*/ 65 h 1920"/>
                  <a:gd name="T32" fmla="*/ 238 w 302"/>
                  <a:gd name="T33" fmla="*/ 39 h 1920"/>
                  <a:gd name="T34" fmla="*/ 209 w 302"/>
                  <a:gd name="T35" fmla="*/ 20 h 1920"/>
                  <a:gd name="T36" fmla="*/ 174 w 302"/>
                  <a:gd name="T37" fmla="*/ 7 h 1920"/>
                  <a:gd name="T38" fmla="*/ 135 w 302"/>
                  <a:gd name="T39" fmla="*/ 0 h 1920"/>
                  <a:gd name="T40" fmla="*/ 114 w 302"/>
                  <a:gd name="T41" fmla="*/ 0 h 1920"/>
                  <a:gd name="T42" fmla="*/ 0 w 302"/>
                  <a:gd name="T43" fmla="*/ 0 h 1920"/>
                  <a:gd name="T44" fmla="*/ 0 w 302"/>
                  <a:gd name="T45" fmla="*/ 1920 h 1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2" h="1920">
                    <a:moveTo>
                      <a:pt x="0" y="1920"/>
                    </a:moveTo>
                    <a:lnTo>
                      <a:pt x="114" y="1920"/>
                    </a:lnTo>
                    <a:lnTo>
                      <a:pt x="135" y="1920"/>
                    </a:lnTo>
                    <a:lnTo>
                      <a:pt x="174" y="1913"/>
                    </a:lnTo>
                    <a:lnTo>
                      <a:pt x="209" y="1900"/>
                    </a:lnTo>
                    <a:lnTo>
                      <a:pt x="238" y="1880"/>
                    </a:lnTo>
                    <a:lnTo>
                      <a:pt x="264" y="1855"/>
                    </a:lnTo>
                    <a:lnTo>
                      <a:pt x="282" y="1825"/>
                    </a:lnTo>
                    <a:lnTo>
                      <a:pt x="295" y="1790"/>
                    </a:lnTo>
                    <a:lnTo>
                      <a:pt x="302" y="1753"/>
                    </a:lnTo>
                    <a:lnTo>
                      <a:pt x="302" y="1731"/>
                    </a:lnTo>
                    <a:lnTo>
                      <a:pt x="302" y="189"/>
                    </a:lnTo>
                    <a:lnTo>
                      <a:pt x="302" y="167"/>
                    </a:lnTo>
                    <a:lnTo>
                      <a:pt x="295" y="128"/>
                    </a:lnTo>
                    <a:lnTo>
                      <a:pt x="282" y="94"/>
                    </a:lnTo>
                    <a:lnTo>
                      <a:pt x="264" y="65"/>
                    </a:lnTo>
                    <a:lnTo>
                      <a:pt x="238" y="39"/>
                    </a:lnTo>
                    <a:lnTo>
                      <a:pt x="209" y="20"/>
                    </a:lnTo>
                    <a:lnTo>
                      <a:pt x="174" y="7"/>
                    </a:lnTo>
                    <a:lnTo>
                      <a:pt x="135" y="0"/>
                    </a:lnTo>
                    <a:lnTo>
                      <a:pt x="114" y="0"/>
                    </a:lnTo>
                    <a:lnTo>
                      <a:pt x="0" y="0"/>
                    </a:lnTo>
                    <a:lnTo>
                      <a:pt x="0" y="1920"/>
                    </a:lnTo>
                    <a:close/>
                  </a:path>
                </a:pathLst>
              </a:custGeom>
              <a:solidFill>
                <a:srgbClr val="ECF1F7"/>
              </a:solidFill>
              <a:ln w="15875">
                <a:solidFill>
                  <a:srgbClr val="304A7D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71290F76-C139-3D2C-24EA-DC09EA5EC8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0" y="1851"/>
                <a:ext cx="1920" cy="2137"/>
              </a:xfrm>
              <a:custGeom>
                <a:avLst/>
                <a:gdLst>
                  <a:gd name="T0" fmla="*/ 1152 w 5761"/>
                  <a:gd name="T1" fmla="*/ 0 h 6913"/>
                  <a:gd name="T2" fmla="*/ 976 w 5761"/>
                  <a:gd name="T3" fmla="*/ 13 h 6913"/>
                  <a:gd name="T4" fmla="*/ 756 w 5761"/>
                  <a:gd name="T5" fmla="*/ 69 h 6913"/>
                  <a:gd name="T6" fmla="*/ 554 w 5761"/>
                  <a:gd name="T7" fmla="*/ 165 h 6913"/>
                  <a:gd name="T8" fmla="*/ 377 w 5761"/>
                  <a:gd name="T9" fmla="*/ 298 h 6913"/>
                  <a:gd name="T10" fmla="*/ 229 w 5761"/>
                  <a:gd name="T11" fmla="*/ 462 h 6913"/>
                  <a:gd name="T12" fmla="*/ 114 w 5761"/>
                  <a:gd name="T13" fmla="*/ 652 h 6913"/>
                  <a:gd name="T14" fmla="*/ 36 w 5761"/>
                  <a:gd name="T15" fmla="*/ 864 h 6913"/>
                  <a:gd name="T16" fmla="*/ 1 w 5761"/>
                  <a:gd name="T17" fmla="*/ 1091 h 6913"/>
                  <a:gd name="T18" fmla="*/ 0 w 5761"/>
                  <a:gd name="T19" fmla="*/ 3456 h 6913"/>
                  <a:gd name="T20" fmla="*/ 1 w 5761"/>
                  <a:gd name="T21" fmla="*/ 5820 h 6913"/>
                  <a:gd name="T22" fmla="*/ 36 w 5761"/>
                  <a:gd name="T23" fmla="*/ 6049 h 6913"/>
                  <a:gd name="T24" fmla="*/ 114 w 5761"/>
                  <a:gd name="T25" fmla="*/ 6260 h 6913"/>
                  <a:gd name="T26" fmla="*/ 229 w 5761"/>
                  <a:gd name="T27" fmla="*/ 6450 h 6913"/>
                  <a:gd name="T28" fmla="*/ 377 w 5761"/>
                  <a:gd name="T29" fmla="*/ 6613 h 6913"/>
                  <a:gd name="T30" fmla="*/ 554 w 5761"/>
                  <a:gd name="T31" fmla="*/ 6746 h 6913"/>
                  <a:gd name="T32" fmla="*/ 756 w 5761"/>
                  <a:gd name="T33" fmla="*/ 6842 h 6913"/>
                  <a:gd name="T34" fmla="*/ 976 w 5761"/>
                  <a:gd name="T35" fmla="*/ 6900 h 6913"/>
                  <a:gd name="T36" fmla="*/ 1152 w 5761"/>
                  <a:gd name="T37" fmla="*/ 6913 h 6913"/>
                  <a:gd name="T38" fmla="*/ 4668 w 5761"/>
                  <a:gd name="T39" fmla="*/ 6911 h 6913"/>
                  <a:gd name="T40" fmla="*/ 4897 w 5761"/>
                  <a:gd name="T41" fmla="*/ 6877 h 6913"/>
                  <a:gd name="T42" fmla="*/ 5108 w 5761"/>
                  <a:gd name="T43" fmla="*/ 6799 h 6913"/>
                  <a:gd name="T44" fmla="*/ 5299 w 5761"/>
                  <a:gd name="T45" fmla="*/ 6684 h 6913"/>
                  <a:gd name="T46" fmla="*/ 5461 w 5761"/>
                  <a:gd name="T47" fmla="*/ 6535 h 6913"/>
                  <a:gd name="T48" fmla="*/ 5594 w 5761"/>
                  <a:gd name="T49" fmla="*/ 6358 h 6913"/>
                  <a:gd name="T50" fmla="*/ 5692 w 5761"/>
                  <a:gd name="T51" fmla="*/ 6157 h 6913"/>
                  <a:gd name="T52" fmla="*/ 5748 w 5761"/>
                  <a:gd name="T53" fmla="*/ 5936 h 6913"/>
                  <a:gd name="T54" fmla="*/ 5761 w 5761"/>
                  <a:gd name="T55" fmla="*/ 5761 h 6913"/>
                  <a:gd name="T56" fmla="*/ 5761 w 5761"/>
                  <a:gd name="T57" fmla="*/ 1152 h 6913"/>
                  <a:gd name="T58" fmla="*/ 5748 w 5761"/>
                  <a:gd name="T59" fmla="*/ 976 h 6913"/>
                  <a:gd name="T60" fmla="*/ 5692 w 5761"/>
                  <a:gd name="T61" fmla="*/ 756 h 6913"/>
                  <a:gd name="T62" fmla="*/ 5594 w 5761"/>
                  <a:gd name="T63" fmla="*/ 554 h 6913"/>
                  <a:gd name="T64" fmla="*/ 5461 w 5761"/>
                  <a:gd name="T65" fmla="*/ 377 h 6913"/>
                  <a:gd name="T66" fmla="*/ 5299 w 5761"/>
                  <a:gd name="T67" fmla="*/ 227 h 6913"/>
                  <a:gd name="T68" fmla="*/ 5108 w 5761"/>
                  <a:gd name="T69" fmla="*/ 112 h 6913"/>
                  <a:gd name="T70" fmla="*/ 4897 w 5761"/>
                  <a:gd name="T71" fmla="*/ 36 h 6913"/>
                  <a:gd name="T72" fmla="*/ 4668 w 5761"/>
                  <a:gd name="T73" fmla="*/ 0 h 6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61" h="6913">
                    <a:moveTo>
                      <a:pt x="4609" y="0"/>
                    </a:moveTo>
                    <a:lnTo>
                      <a:pt x="1152" y="0"/>
                    </a:lnTo>
                    <a:lnTo>
                      <a:pt x="1093" y="0"/>
                    </a:lnTo>
                    <a:lnTo>
                      <a:pt x="976" y="13"/>
                    </a:lnTo>
                    <a:lnTo>
                      <a:pt x="864" y="36"/>
                    </a:lnTo>
                    <a:lnTo>
                      <a:pt x="756" y="69"/>
                    </a:lnTo>
                    <a:lnTo>
                      <a:pt x="652" y="112"/>
                    </a:lnTo>
                    <a:lnTo>
                      <a:pt x="554" y="165"/>
                    </a:lnTo>
                    <a:lnTo>
                      <a:pt x="462" y="227"/>
                    </a:lnTo>
                    <a:lnTo>
                      <a:pt x="377" y="298"/>
                    </a:lnTo>
                    <a:lnTo>
                      <a:pt x="300" y="377"/>
                    </a:lnTo>
                    <a:lnTo>
                      <a:pt x="229" y="462"/>
                    </a:lnTo>
                    <a:lnTo>
                      <a:pt x="167" y="554"/>
                    </a:lnTo>
                    <a:lnTo>
                      <a:pt x="114" y="652"/>
                    </a:lnTo>
                    <a:lnTo>
                      <a:pt x="69" y="756"/>
                    </a:lnTo>
                    <a:lnTo>
                      <a:pt x="36" y="864"/>
                    </a:lnTo>
                    <a:lnTo>
                      <a:pt x="13" y="976"/>
                    </a:lnTo>
                    <a:lnTo>
                      <a:pt x="1" y="1091"/>
                    </a:lnTo>
                    <a:lnTo>
                      <a:pt x="0" y="1152"/>
                    </a:lnTo>
                    <a:lnTo>
                      <a:pt x="0" y="3456"/>
                    </a:lnTo>
                    <a:lnTo>
                      <a:pt x="0" y="5761"/>
                    </a:lnTo>
                    <a:lnTo>
                      <a:pt x="1" y="5820"/>
                    </a:lnTo>
                    <a:lnTo>
                      <a:pt x="13" y="5936"/>
                    </a:lnTo>
                    <a:lnTo>
                      <a:pt x="36" y="6049"/>
                    </a:lnTo>
                    <a:lnTo>
                      <a:pt x="69" y="6157"/>
                    </a:lnTo>
                    <a:lnTo>
                      <a:pt x="114" y="6260"/>
                    </a:lnTo>
                    <a:lnTo>
                      <a:pt x="167" y="6358"/>
                    </a:lnTo>
                    <a:lnTo>
                      <a:pt x="229" y="6450"/>
                    </a:lnTo>
                    <a:lnTo>
                      <a:pt x="300" y="6535"/>
                    </a:lnTo>
                    <a:lnTo>
                      <a:pt x="377" y="6613"/>
                    </a:lnTo>
                    <a:lnTo>
                      <a:pt x="462" y="6684"/>
                    </a:lnTo>
                    <a:lnTo>
                      <a:pt x="554" y="6746"/>
                    </a:lnTo>
                    <a:lnTo>
                      <a:pt x="652" y="6799"/>
                    </a:lnTo>
                    <a:lnTo>
                      <a:pt x="756" y="6842"/>
                    </a:lnTo>
                    <a:lnTo>
                      <a:pt x="864" y="6877"/>
                    </a:lnTo>
                    <a:lnTo>
                      <a:pt x="976" y="6900"/>
                    </a:lnTo>
                    <a:lnTo>
                      <a:pt x="1093" y="6911"/>
                    </a:lnTo>
                    <a:lnTo>
                      <a:pt x="1152" y="6913"/>
                    </a:lnTo>
                    <a:lnTo>
                      <a:pt x="4609" y="6913"/>
                    </a:lnTo>
                    <a:lnTo>
                      <a:pt x="4668" y="6911"/>
                    </a:lnTo>
                    <a:lnTo>
                      <a:pt x="4784" y="6900"/>
                    </a:lnTo>
                    <a:lnTo>
                      <a:pt x="4897" y="6877"/>
                    </a:lnTo>
                    <a:lnTo>
                      <a:pt x="5005" y="6842"/>
                    </a:lnTo>
                    <a:lnTo>
                      <a:pt x="5108" y="6799"/>
                    </a:lnTo>
                    <a:lnTo>
                      <a:pt x="5206" y="6746"/>
                    </a:lnTo>
                    <a:lnTo>
                      <a:pt x="5299" y="6684"/>
                    </a:lnTo>
                    <a:lnTo>
                      <a:pt x="5384" y="6613"/>
                    </a:lnTo>
                    <a:lnTo>
                      <a:pt x="5461" y="6535"/>
                    </a:lnTo>
                    <a:lnTo>
                      <a:pt x="5532" y="6450"/>
                    </a:lnTo>
                    <a:lnTo>
                      <a:pt x="5594" y="6358"/>
                    </a:lnTo>
                    <a:lnTo>
                      <a:pt x="5647" y="6260"/>
                    </a:lnTo>
                    <a:lnTo>
                      <a:pt x="5692" y="6157"/>
                    </a:lnTo>
                    <a:lnTo>
                      <a:pt x="5725" y="6049"/>
                    </a:lnTo>
                    <a:lnTo>
                      <a:pt x="5748" y="5936"/>
                    </a:lnTo>
                    <a:lnTo>
                      <a:pt x="5759" y="5820"/>
                    </a:lnTo>
                    <a:lnTo>
                      <a:pt x="5761" y="5761"/>
                    </a:lnTo>
                    <a:lnTo>
                      <a:pt x="5761" y="3456"/>
                    </a:lnTo>
                    <a:lnTo>
                      <a:pt x="5761" y="1152"/>
                    </a:lnTo>
                    <a:lnTo>
                      <a:pt x="5759" y="1091"/>
                    </a:lnTo>
                    <a:lnTo>
                      <a:pt x="5748" y="976"/>
                    </a:lnTo>
                    <a:lnTo>
                      <a:pt x="5725" y="864"/>
                    </a:lnTo>
                    <a:lnTo>
                      <a:pt x="5692" y="756"/>
                    </a:lnTo>
                    <a:lnTo>
                      <a:pt x="5647" y="652"/>
                    </a:lnTo>
                    <a:lnTo>
                      <a:pt x="5594" y="554"/>
                    </a:lnTo>
                    <a:lnTo>
                      <a:pt x="5532" y="462"/>
                    </a:lnTo>
                    <a:lnTo>
                      <a:pt x="5461" y="377"/>
                    </a:lnTo>
                    <a:lnTo>
                      <a:pt x="5384" y="298"/>
                    </a:lnTo>
                    <a:lnTo>
                      <a:pt x="5299" y="227"/>
                    </a:lnTo>
                    <a:lnTo>
                      <a:pt x="5206" y="165"/>
                    </a:lnTo>
                    <a:lnTo>
                      <a:pt x="5108" y="112"/>
                    </a:lnTo>
                    <a:lnTo>
                      <a:pt x="5005" y="69"/>
                    </a:lnTo>
                    <a:lnTo>
                      <a:pt x="4897" y="36"/>
                    </a:lnTo>
                    <a:lnTo>
                      <a:pt x="4784" y="13"/>
                    </a:lnTo>
                    <a:lnTo>
                      <a:pt x="4668" y="0"/>
                    </a:lnTo>
                    <a:lnTo>
                      <a:pt x="4609" y="0"/>
                    </a:lnTo>
                    <a:close/>
                  </a:path>
                </a:pathLst>
              </a:custGeom>
              <a:solidFill>
                <a:srgbClr val="ECF1F7"/>
              </a:solidFill>
              <a:ln w="15875">
                <a:solidFill>
                  <a:srgbClr val="76C8AA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30" name="Freeform 13">
                <a:extLst>
                  <a:ext uri="{FF2B5EF4-FFF2-40B4-BE49-F238E27FC236}">
                    <a16:creationId xmlns:a16="http://schemas.microsoft.com/office/drawing/2014/main" id="{28A510E9-8065-B797-A63B-D4ED798F8B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0" y="584"/>
                <a:ext cx="1920" cy="3404"/>
              </a:xfrm>
              <a:prstGeom prst="roundRect">
                <a:avLst/>
              </a:prstGeom>
              <a:solidFill>
                <a:schemeClr val="bg1"/>
              </a:solidFill>
              <a:ln w="15875">
                <a:solidFill>
                  <a:srgbClr val="304A7D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  <p:graphicFrame>
          <p:nvGraphicFramePr>
            <p:cNvPr id="26" name="다이어그램 25">
              <a:extLst>
                <a:ext uri="{FF2B5EF4-FFF2-40B4-BE49-F238E27FC236}">
                  <a16:creationId xmlns:a16="http://schemas.microsoft.com/office/drawing/2014/main" id="{0312C793-E0D2-C9E7-36B0-87A728A11B7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55201004"/>
                </p:ext>
              </p:extLst>
            </p:nvPr>
          </p:nvGraphicFramePr>
          <p:xfrm>
            <a:off x="1171888" y="-223839"/>
            <a:ext cx="2809867" cy="512721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91333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CBAB125-76DF-44AE-1965-E57845B2021C}"/>
              </a:ext>
            </a:extLst>
          </p:cNvPr>
          <p:cNvGrpSpPr/>
          <p:nvPr/>
        </p:nvGrpSpPr>
        <p:grpSpPr>
          <a:xfrm>
            <a:off x="266697" y="138114"/>
            <a:ext cx="11775283" cy="6579392"/>
            <a:chOff x="266697" y="138114"/>
            <a:chExt cx="11775283" cy="657939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DD0E0055-0331-041E-1557-1D40F47DE989}"/>
                </a:ext>
              </a:extLst>
            </p:cNvPr>
            <p:cNvSpPr/>
            <p:nvPr/>
          </p:nvSpPr>
          <p:spPr>
            <a:xfrm rot="16200000">
              <a:off x="-2669382" y="3076575"/>
              <a:ext cx="6577013" cy="704850"/>
            </a:xfrm>
            <a:prstGeom prst="round2SameRect">
              <a:avLst/>
            </a:prstGeom>
            <a:solidFill>
              <a:srgbClr val="304A7D"/>
            </a:solidFill>
            <a:ln>
              <a:noFill/>
            </a:ln>
            <a:effectLst>
              <a:outerShdw blurRad="139700" dist="38100" dir="10800000" algn="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A76EB89-49B4-86E2-D0A2-284715FCFF0F}"/>
                </a:ext>
              </a:extLst>
            </p:cNvPr>
            <p:cNvGrpSpPr/>
            <p:nvPr/>
          </p:nvGrpSpPr>
          <p:grpSpPr>
            <a:xfrm>
              <a:off x="426028" y="1087492"/>
              <a:ext cx="332065" cy="2341508"/>
              <a:chOff x="426028" y="1087492"/>
              <a:chExt cx="332065" cy="2341508"/>
            </a:xfrm>
          </p:grpSpPr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18E5B0FC-F0F2-60F3-FF49-86EDFB072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167" y="1695463"/>
                <a:ext cx="116026" cy="15311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3" name="Freeform 36">
                <a:extLst>
                  <a:ext uri="{FF2B5EF4-FFF2-40B4-BE49-F238E27FC236}">
                    <a16:creationId xmlns:a16="http://schemas.microsoft.com/office/drawing/2014/main" id="{303BC6D1-0FEA-EE77-AF72-E95BDDE9A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944" y="3272796"/>
                <a:ext cx="92872" cy="156204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4" name="자유형 23">
                <a:extLst>
                  <a:ext uri="{FF2B5EF4-FFF2-40B4-BE49-F238E27FC236}">
                    <a16:creationId xmlns:a16="http://schemas.microsoft.com/office/drawing/2014/main" id="{AEE487E6-53A8-CC05-5DE6-DA962A220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76" y="2758235"/>
                <a:ext cx="139808" cy="12236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5" name="Freeform 6">
                <a:extLst>
                  <a:ext uri="{FF2B5EF4-FFF2-40B4-BE49-F238E27FC236}">
                    <a16:creationId xmlns:a16="http://schemas.microsoft.com/office/drawing/2014/main" id="{C2A1ED9F-4D21-14D7-B8E8-DD5351FB6BD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517546" y="2240784"/>
                <a:ext cx="141269" cy="125249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6" name="모서리가 둥근 직사각형 31">
                <a:extLst>
                  <a:ext uri="{FF2B5EF4-FFF2-40B4-BE49-F238E27FC236}">
                    <a16:creationId xmlns:a16="http://schemas.microsoft.com/office/drawing/2014/main" id="{18780CC1-28E0-393B-B2EF-07D97FE54625}"/>
                  </a:ext>
                </a:extLst>
              </p:cNvPr>
              <p:cNvSpPr/>
              <p:nvPr/>
            </p:nvSpPr>
            <p:spPr>
              <a:xfrm>
                <a:off x="426028" y="1087492"/>
                <a:ext cx="324305" cy="324305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pPr>
                  <a:defRPr/>
                </a:pPr>
                <a:endParaRPr lang="en-US" altLang="ko-KR" sz="105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grpSp>
            <p:nvGrpSpPr>
              <p:cNvPr id="17" name="Group 12">
                <a:extLst>
                  <a:ext uri="{FF2B5EF4-FFF2-40B4-BE49-F238E27FC236}">
                    <a16:creationId xmlns:a16="http://schemas.microsoft.com/office/drawing/2014/main" id="{BC950F11-BDB7-C657-4FC2-700962C79CE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94269" y="1172573"/>
                <a:ext cx="187822" cy="14940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8" name="Freeform 13">
                  <a:extLst>
                    <a:ext uri="{FF2B5EF4-FFF2-40B4-BE49-F238E27FC236}">
                      <a16:creationId xmlns:a16="http://schemas.microsoft.com/office/drawing/2014/main" id="{8D8EF74B-1D9A-7E3D-1065-8E3AF725CE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sp>
              <p:nvSpPr>
                <p:cNvPr id="19" name="Freeform 14">
                  <a:extLst>
                    <a:ext uri="{FF2B5EF4-FFF2-40B4-BE49-F238E27FC236}">
                      <a16:creationId xmlns:a16="http://schemas.microsoft.com/office/drawing/2014/main" id="{889BEE0B-E00A-D0F4-BDD9-B14AC44B48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</p:grp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7B363210-7E60-2476-F411-75C19F40083B}"/>
                  </a:ext>
                </a:extLst>
              </p:cNvPr>
              <p:cNvSpPr/>
              <p:nvPr/>
            </p:nvSpPr>
            <p:spPr>
              <a:xfrm>
                <a:off x="612709" y="1613447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9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8F8BB632-6D0B-C395-DC21-156CB3C8C52D}"/>
                  </a:ext>
                </a:extLst>
              </p:cNvPr>
              <p:cNvSpPr/>
              <p:nvPr/>
            </p:nvSpPr>
            <p:spPr>
              <a:xfrm>
                <a:off x="586332" y="3197190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5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  <p:sp>
          <p:nvSpPr>
            <p:cNvPr id="24" name="사각형: 둥근 위쪽 모서리 23">
              <a:extLst>
                <a:ext uri="{FF2B5EF4-FFF2-40B4-BE49-F238E27FC236}">
                  <a16:creationId xmlns:a16="http://schemas.microsoft.com/office/drawing/2014/main" id="{022A04CD-66AF-7D4B-314B-C8E944D25CC2}"/>
                </a:ext>
              </a:extLst>
            </p:cNvPr>
            <p:cNvSpPr/>
            <p:nvPr/>
          </p:nvSpPr>
          <p:spPr>
            <a:xfrm rot="16200000" flipV="1">
              <a:off x="3219447" y="-2107405"/>
              <a:ext cx="6577013" cy="11068052"/>
            </a:xfrm>
            <a:prstGeom prst="round2SameRect">
              <a:avLst>
                <a:gd name="adj1" fmla="val 1860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EC579321-CCBB-ECC3-94C8-F5291E489CE2}"/>
                </a:ext>
              </a:extLst>
            </p:cNvPr>
            <p:cNvSpPr/>
            <p:nvPr/>
          </p:nvSpPr>
          <p:spPr>
            <a:xfrm flipH="1">
              <a:off x="266697" y="140493"/>
              <a:ext cx="11772901" cy="523876"/>
            </a:xfrm>
            <a:prstGeom prst="round2SameRect">
              <a:avLst>
                <a:gd name="adj1" fmla="val 23485"/>
                <a:gd name="adj2" fmla="val 0"/>
              </a:avLst>
            </a:prstGeom>
            <a:solidFill>
              <a:schemeClr val="tx1">
                <a:alpha val="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en-US" altLang="ko-KR" sz="2000" kern="0">
                  <a:ln w="9525">
                    <a:noFill/>
                  </a:ln>
                  <a:solidFill>
                    <a:srgbClr val="304A7D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DATABASE (2)</a:t>
              </a:r>
              <a:endParaRPr lang="ko-KR" altLang="en-US" sz="1600" dirty="0">
                <a:solidFill>
                  <a:srgbClr val="304A7D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29A9999F-521B-0669-F15E-01060949177D}"/>
                </a:ext>
              </a:extLst>
            </p:cNvPr>
            <p:cNvGrpSpPr/>
            <p:nvPr/>
          </p:nvGrpSpPr>
          <p:grpSpPr>
            <a:xfrm>
              <a:off x="366415" y="223646"/>
              <a:ext cx="516135" cy="414529"/>
              <a:chOff x="366415" y="223646"/>
              <a:chExt cx="516135" cy="414529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559ECF0-DD10-AD86-2830-04CA65DC69E5}"/>
                  </a:ext>
                </a:extLst>
              </p:cNvPr>
              <p:cNvGrpSpPr/>
              <p:nvPr/>
            </p:nvGrpSpPr>
            <p:grpSpPr>
              <a:xfrm>
                <a:off x="495017" y="223646"/>
                <a:ext cx="265151" cy="265151"/>
                <a:chOff x="1593332" y="2172798"/>
                <a:chExt cx="1083168" cy="1083168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31183E3C-B023-BC95-AF93-C7E8B05CC1D0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055E07C5-3EC6-1BFB-1655-B72C0BDBC1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9A3E799-49E1-A7D0-5DF9-402EE5F73666}"/>
                  </a:ext>
                </a:extLst>
              </p:cNvPr>
              <p:cNvSpPr/>
              <p:nvPr/>
            </p:nvSpPr>
            <p:spPr>
              <a:xfrm>
                <a:off x="366415" y="484287"/>
                <a:ext cx="516135" cy="153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seok830621</a:t>
                </a:r>
                <a:endParaRPr lang="ko-KR" altLang="en-US" sz="400" b="1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9DFEE8F-498E-16F6-787C-1EBA487896CF}"/>
              </a:ext>
            </a:extLst>
          </p:cNvPr>
          <p:cNvGrpSpPr/>
          <p:nvPr/>
        </p:nvGrpSpPr>
        <p:grpSpPr>
          <a:xfrm>
            <a:off x="1838455" y="1525028"/>
            <a:ext cx="2631945" cy="4515697"/>
            <a:chOff x="1045999" y="-420247"/>
            <a:chExt cx="3149600" cy="5403850"/>
          </a:xfrm>
        </p:grpSpPr>
        <p:grpSp>
          <p:nvGrpSpPr>
            <p:cNvPr id="41" name="Group 4">
              <a:extLst>
                <a:ext uri="{FF2B5EF4-FFF2-40B4-BE49-F238E27FC236}">
                  <a16:creationId xmlns:a16="http://schemas.microsoft.com/office/drawing/2014/main" id="{1A088827-E5F8-5725-1B3E-6EF47F5C965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5999" y="-420247"/>
              <a:ext cx="3149600" cy="5403850"/>
              <a:chOff x="1080" y="584"/>
              <a:chExt cx="1984" cy="3404"/>
            </a:xfrm>
            <a:solidFill>
              <a:srgbClr val="E8EFF7"/>
            </a:solidFill>
          </p:grpSpPr>
          <p:sp>
            <p:nvSpPr>
              <p:cNvPr id="43" name="Freeform 5">
                <a:extLst>
                  <a:ext uri="{FF2B5EF4-FFF2-40B4-BE49-F238E27FC236}">
                    <a16:creationId xmlns:a16="http://schemas.microsoft.com/office/drawing/2014/main" id="{1B112C6D-AC84-302F-A1A0-B9DF3F13FC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0" y="1053"/>
                <a:ext cx="64" cy="385"/>
              </a:xfrm>
              <a:custGeom>
                <a:avLst/>
                <a:gdLst>
                  <a:gd name="T0" fmla="*/ 0 w 384"/>
                  <a:gd name="T1" fmla="*/ 0 h 1155"/>
                  <a:gd name="T2" fmla="*/ 0 w 384"/>
                  <a:gd name="T3" fmla="*/ 1155 h 1155"/>
                  <a:gd name="T4" fmla="*/ 196 w 384"/>
                  <a:gd name="T5" fmla="*/ 1155 h 1155"/>
                  <a:gd name="T6" fmla="*/ 216 w 384"/>
                  <a:gd name="T7" fmla="*/ 1155 h 1155"/>
                  <a:gd name="T8" fmla="*/ 255 w 384"/>
                  <a:gd name="T9" fmla="*/ 1148 h 1155"/>
                  <a:gd name="T10" fmla="*/ 289 w 384"/>
                  <a:gd name="T11" fmla="*/ 1135 h 1155"/>
                  <a:gd name="T12" fmla="*/ 320 w 384"/>
                  <a:gd name="T13" fmla="*/ 1115 h 1155"/>
                  <a:gd name="T14" fmla="*/ 344 w 384"/>
                  <a:gd name="T15" fmla="*/ 1090 h 1155"/>
                  <a:gd name="T16" fmla="*/ 363 w 384"/>
                  <a:gd name="T17" fmla="*/ 1060 h 1155"/>
                  <a:gd name="T18" fmla="*/ 376 w 384"/>
                  <a:gd name="T19" fmla="*/ 1025 h 1155"/>
                  <a:gd name="T20" fmla="*/ 383 w 384"/>
                  <a:gd name="T21" fmla="*/ 988 h 1155"/>
                  <a:gd name="T22" fmla="*/ 384 w 384"/>
                  <a:gd name="T23" fmla="*/ 966 h 1155"/>
                  <a:gd name="T24" fmla="*/ 384 w 384"/>
                  <a:gd name="T25" fmla="*/ 189 h 1155"/>
                  <a:gd name="T26" fmla="*/ 383 w 384"/>
                  <a:gd name="T27" fmla="*/ 168 h 1155"/>
                  <a:gd name="T28" fmla="*/ 376 w 384"/>
                  <a:gd name="T29" fmla="*/ 130 h 1155"/>
                  <a:gd name="T30" fmla="*/ 363 w 384"/>
                  <a:gd name="T31" fmla="*/ 95 h 1155"/>
                  <a:gd name="T32" fmla="*/ 344 w 384"/>
                  <a:gd name="T33" fmla="*/ 65 h 1155"/>
                  <a:gd name="T34" fmla="*/ 320 w 384"/>
                  <a:gd name="T35" fmla="*/ 40 h 1155"/>
                  <a:gd name="T36" fmla="*/ 289 w 384"/>
                  <a:gd name="T37" fmla="*/ 22 h 1155"/>
                  <a:gd name="T38" fmla="*/ 255 w 384"/>
                  <a:gd name="T39" fmla="*/ 9 h 1155"/>
                  <a:gd name="T40" fmla="*/ 216 w 384"/>
                  <a:gd name="T41" fmla="*/ 1 h 1155"/>
                  <a:gd name="T42" fmla="*/ 196 w 384"/>
                  <a:gd name="T43" fmla="*/ 0 h 1155"/>
                  <a:gd name="T44" fmla="*/ 0 w 384"/>
                  <a:gd name="T45" fmla="*/ 0 h 1155"/>
                  <a:gd name="T46" fmla="*/ 0 w 384"/>
                  <a:gd name="T47" fmla="*/ 0 h 1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84" h="1155">
                    <a:moveTo>
                      <a:pt x="0" y="0"/>
                    </a:moveTo>
                    <a:lnTo>
                      <a:pt x="0" y="1155"/>
                    </a:lnTo>
                    <a:lnTo>
                      <a:pt x="196" y="1155"/>
                    </a:lnTo>
                    <a:lnTo>
                      <a:pt x="216" y="1155"/>
                    </a:lnTo>
                    <a:lnTo>
                      <a:pt x="255" y="1148"/>
                    </a:lnTo>
                    <a:lnTo>
                      <a:pt x="289" y="1135"/>
                    </a:lnTo>
                    <a:lnTo>
                      <a:pt x="320" y="1115"/>
                    </a:lnTo>
                    <a:lnTo>
                      <a:pt x="344" y="1090"/>
                    </a:lnTo>
                    <a:lnTo>
                      <a:pt x="363" y="1060"/>
                    </a:lnTo>
                    <a:lnTo>
                      <a:pt x="376" y="1025"/>
                    </a:lnTo>
                    <a:lnTo>
                      <a:pt x="383" y="988"/>
                    </a:lnTo>
                    <a:lnTo>
                      <a:pt x="384" y="966"/>
                    </a:lnTo>
                    <a:lnTo>
                      <a:pt x="384" y="189"/>
                    </a:lnTo>
                    <a:lnTo>
                      <a:pt x="383" y="168"/>
                    </a:lnTo>
                    <a:lnTo>
                      <a:pt x="376" y="130"/>
                    </a:lnTo>
                    <a:lnTo>
                      <a:pt x="363" y="95"/>
                    </a:lnTo>
                    <a:lnTo>
                      <a:pt x="344" y="65"/>
                    </a:lnTo>
                    <a:lnTo>
                      <a:pt x="320" y="40"/>
                    </a:lnTo>
                    <a:lnTo>
                      <a:pt x="289" y="22"/>
                    </a:lnTo>
                    <a:lnTo>
                      <a:pt x="255" y="9"/>
                    </a:lnTo>
                    <a:lnTo>
                      <a:pt x="216" y="1"/>
                    </a:lnTo>
                    <a:lnTo>
                      <a:pt x="196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F1F7"/>
              </a:solidFill>
              <a:ln w="15875">
                <a:solidFill>
                  <a:srgbClr val="304A7D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44" name="Freeform 7">
                <a:extLst>
                  <a:ext uri="{FF2B5EF4-FFF2-40B4-BE49-F238E27FC236}">
                    <a16:creationId xmlns:a16="http://schemas.microsoft.com/office/drawing/2014/main" id="{745E845B-55F7-0C75-8ED1-F0B63AEC2C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3" y="1589"/>
                <a:ext cx="101" cy="640"/>
              </a:xfrm>
              <a:custGeom>
                <a:avLst/>
                <a:gdLst>
                  <a:gd name="T0" fmla="*/ 0 w 302"/>
                  <a:gd name="T1" fmla="*/ 1920 h 1920"/>
                  <a:gd name="T2" fmla="*/ 114 w 302"/>
                  <a:gd name="T3" fmla="*/ 1920 h 1920"/>
                  <a:gd name="T4" fmla="*/ 135 w 302"/>
                  <a:gd name="T5" fmla="*/ 1920 h 1920"/>
                  <a:gd name="T6" fmla="*/ 174 w 302"/>
                  <a:gd name="T7" fmla="*/ 1913 h 1920"/>
                  <a:gd name="T8" fmla="*/ 209 w 302"/>
                  <a:gd name="T9" fmla="*/ 1900 h 1920"/>
                  <a:gd name="T10" fmla="*/ 238 w 302"/>
                  <a:gd name="T11" fmla="*/ 1880 h 1920"/>
                  <a:gd name="T12" fmla="*/ 264 w 302"/>
                  <a:gd name="T13" fmla="*/ 1855 h 1920"/>
                  <a:gd name="T14" fmla="*/ 282 w 302"/>
                  <a:gd name="T15" fmla="*/ 1825 h 1920"/>
                  <a:gd name="T16" fmla="*/ 295 w 302"/>
                  <a:gd name="T17" fmla="*/ 1790 h 1920"/>
                  <a:gd name="T18" fmla="*/ 302 w 302"/>
                  <a:gd name="T19" fmla="*/ 1753 h 1920"/>
                  <a:gd name="T20" fmla="*/ 302 w 302"/>
                  <a:gd name="T21" fmla="*/ 1731 h 1920"/>
                  <a:gd name="T22" fmla="*/ 302 w 302"/>
                  <a:gd name="T23" fmla="*/ 189 h 1920"/>
                  <a:gd name="T24" fmla="*/ 302 w 302"/>
                  <a:gd name="T25" fmla="*/ 167 h 1920"/>
                  <a:gd name="T26" fmla="*/ 295 w 302"/>
                  <a:gd name="T27" fmla="*/ 128 h 1920"/>
                  <a:gd name="T28" fmla="*/ 282 w 302"/>
                  <a:gd name="T29" fmla="*/ 94 h 1920"/>
                  <a:gd name="T30" fmla="*/ 264 w 302"/>
                  <a:gd name="T31" fmla="*/ 65 h 1920"/>
                  <a:gd name="T32" fmla="*/ 238 w 302"/>
                  <a:gd name="T33" fmla="*/ 39 h 1920"/>
                  <a:gd name="T34" fmla="*/ 209 w 302"/>
                  <a:gd name="T35" fmla="*/ 20 h 1920"/>
                  <a:gd name="T36" fmla="*/ 174 w 302"/>
                  <a:gd name="T37" fmla="*/ 7 h 1920"/>
                  <a:gd name="T38" fmla="*/ 135 w 302"/>
                  <a:gd name="T39" fmla="*/ 0 h 1920"/>
                  <a:gd name="T40" fmla="*/ 114 w 302"/>
                  <a:gd name="T41" fmla="*/ 0 h 1920"/>
                  <a:gd name="T42" fmla="*/ 0 w 302"/>
                  <a:gd name="T43" fmla="*/ 0 h 1920"/>
                  <a:gd name="T44" fmla="*/ 0 w 302"/>
                  <a:gd name="T45" fmla="*/ 1920 h 1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2" h="1920">
                    <a:moveTo>
                      <a:pt x="0" y="1920"/>
                    </a:moveTo>
                    <a:lnTo>
                      <a:pt x="114" y="1920"/>
                    </a:lnTo>
                    <a:lnTo>
                      <a:pt x="135" y="1920"/>
                    </a:lnTo>
                    <a:lnTo>
                      <a:pt x="174" y="1913"/>
                    </a:lnTo>
                    <a:lnTo>
                      <a:pt x="209" y="1900"/>
                    </a:lnTo>
                    <a:lnTo>
                      <a:pt x="238" y="1880"/>
                    </a:lnTo>
                    <a:lnTo>
                      <a:pt x="264" y="1855"/>
                    </a:lnTo>
                    <a:lnTo>
                      <a:pt x="282" y="1825"/>
                    </a:lnTo>
                    <a:lnTo>
                      <a:pt x="295" y="1790"/>
                    </a:lnTo>
                    <a:lnTo>
                      <a:pt x="302" y="1753"/>
                    </a:lnTo>
                    <a:lnTo>
                      <a:pt x="302" y="1731"/>
                    </a:lnTo>
                    <a:lnTo>
                      <a:pt x="302" y="189"/>
                    </a:lnTo>
                    <a:lnTo>
                      <a:pt x="302" y="167"/>
                    </a:lnTo>
                    <a:lnTo>
                      <a:pt x="295" y="128"/>
                    </a:lnTo>
                    <a:lnTo>
                      <a:pt x="282" y="94"/>
                    </a:lnTo>
                    <a:lnTo>
                      <a:pt x="264" y="65"/>
                    </a:lnTo>
                    <a:lnTo>
                      <a:pt x="238" y="39"/>
                    </a:lnTo>
                    <a:lnTo>
                      <a:pt x="209" y="20"/>
                    </a:lnTo>
                    <a:lnTo>
                      <a:pt x="174" y="7"/>
                    </a:lnTo>
                    <a:lnTo>
                      <a:pt x="135" y="0"/>
                    </a:lnTo>
                    <a:lnTo>
                      <a:pt x="114" y="0"/>
                    </a:lnTo>
                    <a:lnTo>
                      <a:pt x="0" y="0"/>
                    </a:lnTo>
                    <a:lnTo>
                      <a:pt x="0" y="1920"/>
                    </a:lnTo>
                    <a:close/>
                  </a:path>
                </a:pathLst>
              </a:custGeom>
              <a:solidFill>
                <a:srgbClr val="ECF1F7"/>
              </a:solidFill>
              <a:ln w="15875">
                <a:solidFill>
                  <a:srgbClr val="304A7D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45" name="Freeform 11">
                <a:extLst>
                  <a:ext uri="{FF2B5EF4-FFF2-40B4-BE49-F238E27FC236}">
                    <a16:creationId xmlns:a16="http://schemas.microsoft.com/office/drawing/2014/main" id="{1E231A44-1C1A-C304-0C48-911268913D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0" y="1851"/>
                <a:ext cx="1920" cy="2137"/>
              </a:xfrm>
              <a:custGeom>
                <a:avLst/>
                <a:gdLst>
                  <a:gd name="T0" fmla="*/ 1152 w 5761"/>
                  <a:gd name="T1" fmla="*/ 0 h 6913"/>
                  <a:gd name="T2" fmla="*/ 976 w 5761"/>
                  <a:gd name="T3" fmla="*/ 13 h 6913"/>
                  <a:gd name="T4" fmla="*/ 756 w 5761"/>
                  <a:gd name="T5" fmla="*/ 69 h 6913"/>
                  <a:gd name="T6" fmla="*/ 554 w 5761"/>
                  <a:gd name="T7" fmla="*/ 165 h 6913"/>
                  <a:gd name="T8" fmla="*/ 377 w 5761"/>
                  <a:gd name="T9" fmla="*/ 298 h 6913"/>
                  <a:gd name="T10" fmla="*/ 229 w 5761"/>
                  <a:gd name="T11" fmla="*/ 462 h 6913"/>
                  <a:gd name="T12" fmla="*/ 114 w 5761"/>
                  <a:gd name="T13" fmla="*/ 652 h 6913"/>
                  <a:gd name="T14" fmla="*/ 36 w 5761"/>
                  <a:gd name="T15" fmla="*/ 864 h 6913"/>
                  <a:gd name="T16" fmla="*/ 1 w 5761"/>
                  <a:gd name="T17" fmla="*/ 1091 h 6913"/>
                  <a:gd name="T18" fmla="*/ 0 w 5761"/>
                  <a:gd name="T19" fmla="*/ 3456 h 6913"/>
                  <a:gd name="T20" fmla="*/ 1 w 5761"/>
                  <a:gd name="T21" fmla="*/ 5820 h 6913"/>
                  <a:gd name="T22" fmla="*/ 36 w 5761"/>
                  <a:gd name="T23" fmla="*/ 6049 h 6913"/>
                  <a:gd name="T24" fmla="*/ 114 w 5761"/>
                  <a:gd name="T25" fmla="*/ 6260 h 6913"/>
                  <a:gd name="T26" fmla="*/ 229 w 5761"/>
                  <a:gd name="T27" fmla="*/ 6450 h 6913"/>
                  <a:gd name="T28" fmla="*/ 377 w 5761"/>
                  <a:gd name="T29" fmla="*/ 6613 h 6913"/>
                  <a:gd name="T30" fmla="*/ 554 w 5761"/>
                  <a:gd name="T31" fmla="*/ 6746 h 6913"/>
                  <a:gd name="T32" fmla="*/ 756 w 5761"/>
                  <a:gd name="T33" fmla="*/ 6842 h 6913"/>
                  <a:gd name="T34" fmla="*/ 976 w 5761"/>
                  <a:gd name="T35" fmla="*/ 6900 h 6913"/>
                  <a:gd name="T36" fmla="*/ 1152 w 5761"/>
                  <a:gd name="T37" fmla="*/ 6913 h 6913"/>
                  <a:gd name="T38" fmla="*/ 4668 w 5761"/>
                  <a:gd name="T39" fmla="*/ 6911 h 6913"/>
                  <a:gd name="T40" fmla="*/ 4897 w 5761"/>
                  <a:gd name="T41" fmla="*/ 6877 h 6913"/>
                  <a:gd name="T42" fmla="*/ 5108 w 5761"/>
                  <a:gd name="T43" fmla="*/ 6799 h 6913"/>
                  <a:gd name="T44" fmla="*/ 5299 w 5761"/>
                  <a:gd name="T45" fmla="*/ 6684 h 6913"/>
                  <a:gd name="T46" fmla="*/ 5461 w 5761"/>
                  <a:gd name="T47" fmla="*/ 6535 h 6913"/>
                  <a:gd name="T48" fmla="*/ 5594 w 5761"/>
                  <a:gd name="T49" fmla="*/ 6358 h 6913"/>
                  <a:gd name="T50" fmla="*/ 5692 w 5761"/>
                  <a:gd name="T51" fmla="*/ 6157 h 6913"/>
                  <a:gd name="T52" fmla="*/ 5748 w 5761"/>
                  <a:gd name="T53" fmla="*/ 5936 h 6913"/>
                  <a:gd name="T54" fmla="*/ 5761 w 5761"/>
                  <a:gd name="T55" fmla="*/ 5761 h 6913"/>
                  <a:gd name="T56" fmla="*/ 5761 w 5761"/>
                  <a:gd name="T57" fmla="*/ 1152 h 6913"/>
                  <a:gd name="T58" fmla="*/ 5748 w 5761"/>
                  <a:gd name="T59" fmla="*/ 976 h 6913"/>
                  <a:gd name="T60" fmla="*/ 5692 w 5761"/>
                  <a:gd name="T61" fmla="*/ 756 h 6913"/>
                  <a:gd name="T62" fmla="*/ 5594 w 5761"/>
                  <a:gd name="T63" fmla="*/ 554 h 6913"/>
                  <a:gd name="T64" fmla="*/ 5461 w 5761"/>
                  <a:gd name="T65" fmla="*/ 377 h 6913"/>
                  <a:gd name="T66" fmla="*/ 5299 w 5761"/>
                  <a:gd name="T67" fmla="*/ 227 h 6913"/>
                  <a:gd name="T68" fmla="*/ 5108 w 5761"/>
                  <a:gd name="T69" fmla="*/ 112 h 6913"/>
                  <a:gd name="T70" fmla="*/ 4897 w 5761"/>
                  <a:gd name="T71" fmla="*/ 36 h 6913"/>
                  <a:gd name="T72" fmla="*/ 4668 w 5761"/>
                  <a:gd name="T73" fmla="*/ 0 h 6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61" h="6913">
                    <a:moveTo>
                      <a:pt x="4609" y="0"/>
                    </a:moveTo>
                    <a:lnTo>
                      <a:pt x="1152" y="0"/>
                    </a:lnTo>
                    <a:lnTo>
                      <a:pt x="1093" y="0"/>
                    </a:lnTo>
                    <a:lnTo>
                      <a:pt x="976" y="13"/>
                    </a:lnTo>
                    <a:lnTo>
                      <a:pt x="864" y="36"/>
                    </a:lnTo>
                    <a:lnTo>
                      <a:pt x="756" y="69"/>
                    </a:lnTo>
                    <a:lnTo>
                      <a:pt x="652" y="112"/>
                    </a:lnTo>
                    <a:lnTo>
                      <a:pt x="554" y="165"/>
                    </a:lnTo>
                    <a:lnTo>
                      <a:pt x="462" y="227"/>
                    </a:lnTo>
                    <a:lnTo>
                      <a:pt x="377" y="298"/>
                    </a:lnTo>
                    <a:lnTo>
                      <a:pt x="300" y="377"/>
                    </a:lnTo>
                    <a:lnTo>
                      <a:pt x="229" y="462"/>
                    </a:lnTo>
                    <a:lnTo>
                      <a:pt x="167" y="554"/>
                    </a:lnTo>
                    <a:lnTo>
                      <a:pt x="114" y="652"/>
                    </a:lnTo>
                    <a:lnTo>
                      <a:pt x="69" y="756"/>
                    </a:lnTo>
                    <a:lnTo>
                      <a:pt x="36" y="864"/>
                    </a:lnTo>
                    <a:lnTo>
                      <a:pt x="13" y="976"/>
                    </a:lnTo>
                    <a:lnTo>
                      <a:pt x="1" y="1091"/>
                    </a:lnTo>
                    <a:lnTo>
                      <a:pt x="0" y="1152"/>
                    </a:lnTo>
                    <a:lnTo>
                      <a:pt x="0" y="3456"/>
                    </a:lnTo>
                    <a:lnTo>
                      <a:pt x="0" y="5761"/>
                    </a:lnTo>
                    <a:lnTo>
                      <a:pt x="1" y="5820"/>
                    </a:lnTo>
                    <a:lnTo>
                      <a:pt x="13" y="5936"/>
                    </a:lnTo>
                    <a:lnTo>
                      <a:pt x="36" y="6049"/>
                    </a:lnTo>
                    <a:lnTo>
                      <a:pt x="69" y="6157"/>
                    </a:lnTo>
                    <a:lnTo>
                      <a:pt x="114" y="6260"/>
                    </a:lnTo>
                    <a:lnTo>
                      <a:pt x="167" y="6358"/>
                    </a:lnTo>
                    <a:lnTo>
                      <a:pt x="229" y="6450"/>
                    </a:lnTo>
                    <a:lnTo>
                      <a:pt x="300" y="6535"/>
                    </a:lnTo>
                    <a:lnTo>
                      <a:pt x="377" y="6613"/>
                    </a:lnTo>
                    <a:lnTo>
                      <a:pt x="462" y="6684"/>
                    </a:lnTo>
                    <a:lnTo>
                      <a:pt x="554" y="6746"/>
                    </a:lnTo>
                    <a:lnTo>
                      <a:pt x="652" y="6799"/>
                    </a:lnTo>
                    <a:lnTo>
                      <a:pt x="756" y="6842"/>
                    </a:lnTo>
                    <a:lnTo>
                      <a:pt x="864" y="6877"/>
                    </a:lnTo>
                    <a:lnTo>
                      <a:pt x="976" y="6900"/>
                    </a:lnTo>
                    <a:lnTo>
                      <a:pt x="1093" y="6911"/>
                    </a:lnTo>
                    <a:lnTo>
                      <a:pt x="1152" y="6913"/>
                    </a:lnTo>
                    <a:lnTo>
                      <a:pt x="4609" y="6913"/>
                    </a:lnTo>
                    <a:lnTo>
                      <a:pt x="4668" y="6911"/>
                    </a:lnTo>
                    <a:lnTo>
                      <a:pt x="4784" y="6900"/>
                    </a:lnTo>
                    <a:lnTo>
                      <a:pt x="4897" y="6877"/>
                    </a:lnTo>
                    <a:lnTo>
                      <a:pt x="5005" y="6842"/>
                    </a:lnTo>
                    <a:lnTo>
                      <a:pt x="5108" y="6799"/>
                    </a:lnTo>
                    <a:lnTo>
                      <a:pt x="5206" y="6746"/>
                    </a:lnTo>
                    <a:lnTo>
                      <a:pt x="5299" y="6684"/>
                    </a:lnTo>
                    <a:lnTo>
                      <a:pt x="5384" y="6613"/>
                    </a:lnTo>
                    <a:lnTo>
                      <a:pt x="5461" y="6535"/>
                    </a:lnTo>
                    <a:lnTo>
                      <a:pt x="5532" y="6450"/>
                    </a:lnTo>
                    <a:lnTo>
                      <a:pt x="5594" y="6358"/>
                    </a:lnTo>
                    <a:lnTo>
                      <a:pt x="5647" y="6260"/>
                    </a:lnTo>
                    <a:lnTo>
                      <a:pt x="5692" y="6157"/>
                    </a:lnTo>
                    <a:lnTo>
                      <a:pt x="5725" y="6049"/>
                    </a:lnTo>
                    <a:lnTo>
                      <a:pt x="5748" y="5936"/>
                    </a:lnTo>
                    <a:lnTo>
                      <a:pt x="5759" y="5820"/>
                    </a:lnTo>
                    <a:lnTo>
                      <a:pt x="5761" y="5761"/>
                    </a:lnTo>
                    <a:lnTo>
                      <a:pt x="5761" y="3456"/>
                    </a:lnTo>
                    <a:lnTo>
                      <a:pt x="5761" y="1152"/>
                    </a:lnTo>
                    <a:lnTo>
                      <a:pt x="5759" y="1091"/>
                    </a:lnTo>
                    <a:lnTo>
                      <a:pt x="5748" y="976"/>
                    </a:lnTo>
                    <a:lnTo>
                      <a:pt x="5725" y="864"/>
                    </a:lnTo>
                    <a:lnTo>
                      <a:pt x="5692" y="756"/>
                    </a:lnTo>
                    <a:lnTo>
                      <a:pt x="5647" y="652"/>
                    </a:lnTo>
                    <a:lnTo>
                      <a:pt x="5594" y="554"/>
                    </a:lnTo>
                    <a:lnTo>
                      <a:pt x="5532" y="462"/>
                    </a:lnTo>
                    <a:lnTo>
                      <a:pt x="5461" y="377"/>
                    </a:lnTo>
                    <a:lnTo>
                      <a:pt x="5384" y="298"/>
                    </a:lnTo>
                    <a:lnTo>
                      <a:pt x="5299" y="227"/>
                    </a:lnTo>
                    <a:lnTo>
                      <a:pt x="5206" y="165"/>
                    </a:lnTo>
                    <a:lnTo>
                      <a:pt x="5108" y="112"/>
                    </a:lnTo>
                    <a:lnTo>
                      <a:pt x="5005" y="69"/>
                    </a:lnTo>
                    <a:lnTo>
                      <a:pt x="4897" y="36"/>
                    </a:lnTo>
                    <a:lnTo>
                      <a:pt x="4784" y="13"/>
                    </a:lnTo>
                    <a:lnTo>
                      <a:pt x="4668" y="0"/>
                    </a:lnTo>
                    <a:lnTo>
                      <a:pt x="4609" y="0"/>
                    </a:lnTo>
                    <a:close/>
                  </a:path>
                </a:pathLst>
              </a:custGeom>
              <a:solidFill>
                <a:srgbClr val="ECF1F7"/>
              </a:solidFill>
              <a:ln w="15875">
                <a:solidFill>
                  <a:srgbClr val="76C8AA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46" name="Freeform 13">
                <a:extLst>
                  <a:ext uri="{FF2B5EF4-FFF2-40B4-BE49-F238E27FC236}">
                    <a16:creationId xmlns:a16="http://schemas.microsoft.com/office/drawing/2014/main" id="{BE0192B4-4995-3547-8528-A03361362E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0" y="584"/>
                <a:ext cx="1920" cy="3404"/>
              </a:xfrm>
              <a:prstGeom prst="roundRect">
                <a:avLst/>
              </a:prstGeom>
              <a:solidFill>
                <a:schemeClr val="bg1"/>
              </a:solidFill>
              <a:ln w="15875">
                <a:solidFill>
                  <a:srgbClr val="304A7D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  <p:graphicFrame>
          <p:nvGraphicFramePr>
            <p:cNvPr id="42" name="다이어그램 41">
              <a:extLst>
                <a:ext uri="{FF2B5EF4-FFF2-40B4-BE49-F238E27FC236}">
                  <a16:creationId xmlns:a16="http://schemas.microsoft.com/office/drawing/2014/main" id="{FEA229F2-9E50-9057-9D2B-E8E6DA6205D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674596370"/>
                </p:ext>
              </p:extLst>
            </p:nvPr>
          </p:nvGraphicFramePr>
          <p:xfrm>
            <a:off x="1171888" y="-223839"/>
            <a:ext cx="2809867" cy="512721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C4A1AB6-D0BA-EF48-0C93-19D336D8CF1A}"/>
              </a:ext>
            </a:extLst>
          </p:cNvPr>
          <p:cNvGrpSpPr/>
          <p:nvPr/>
        </p:nvGrpSpPr>
        <p:grpSpPr>
          <a:xfrm>
            <a:off x="5203285" y="1935657"/>
            <a:ext cx="6457195" cy="3517409"/>
            <a:chOff x="5582405" y="1613447"/>
            <a:chExt cx="6457195" cy="351740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4557B64-3E5A-69E1-D0F0-A96EF49DAD51}"/>
                </a:ext>
              </a:extLst>
            </p:cNvPr>
            <p:cNvGrpSpPr/>
            <p:nvPr/>
          </p:nvGrpSpPr>
          <p:grpSpPr>
            <a:xfrm>
              <a:off x="6507953" y="1613447"/>
              <a:ext cx="4346819" cy="946755"/>
              <a:chOff x="1411487" y="518438"/>
              <a:chExt cx="4346819" cy="946755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0A7699C8-ADE8-1EFD-5235-1A516DCE0B3D}"/>
                  </a:ext>
                </a:extLst>
              </p:cNvPr>
              <p:cNvSpPr/>
              <p:nvPr/>
            </p:nvSpPr>
            <p:spPr>
              <a:xfrm>
                <a:off x="1411487" y="518438"/>
                <a:ext cx="4346819" cy="946755"/>
              </a:xfrm>
              <a:prstGeom prst="rect">
                <a:avLst/>
              </a:prstGeom>
              <a:noFill/>
              <a:ln>
                <a:noFill/>
              </a:ln>
              <a:sp3d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0D66437-890D-7272-1193-ED14467AE9DD}"/>
                  </a:ext>
                </a:extLst>
              </p:cNvPr>
              <p:cNvSpPr txBox="1"/>
              <p:nvPr/>
            </p:nvSpPr>
            <p:spPr>
              <a:xfrm>
                <a:off x="1411487" y="518438"/>
                <a:ext cx="4346819" cy="946755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l" latinLnBrk="1"/>
                <a:r>
                  <a:rPr lang="en-US" altLang="ko-KR" sz="1400" b="1">
                    <a:solidFill>
                      <a:schemeClr val="tx1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OTT</a:t>
                </a:r>
                <a:r>
                  <a:rPr lang="ko-KR" altLang="en-US" sz="1400" b="1">
                    <a:solidFill>
                      <a:schemeClr val="tx1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 </a:t>
                </a:r>
                <a:r>
                  <a:rPr lang="en-US" altLang="ko-KR" sz="1400" b="1">
                    <a:solidFill>
                      <a:schemeClr val="tx1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DB</a:t>
                </a:r>
              </a:p>
              <a:p>
                <a:pPr lvl="0" algn="l" latinLnBrk="1"/>
                <a:r>
                  <a:rPr lang="en-US" altLang="ko-KR" sz="1400">
                    <a:solidFill>
                      <a:schemeClr val="tx1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ott, user_ott, ott_like, cash</a:t>
                </a:r>
                <a:endParaRPr lang="ko-KR" altLang="en-US" sz="1400" dirty="0">
                  <a:solidFill>
                    <a:schemeClr val="tx1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C5D1CAE-9608-49EF-2273-24A89CC51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2405" y="1730534"/>
              <a:ext cx="746850" cy="746850"/>
            </a:xfrm>
            <a:prstGeom prst="rect">
              <a:avLst/>
            </a:prstGeom>
          </p:spPr>
        </p:pic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FA9F83F-DE09-B374-6E94-40646D0B6107}"/>
                </a:ext>
              </a:extLst>
            </p:cNvPr>
            <p:cNvGrpSpPr/>
            <p:nvPr/>
          </p:nvGrpSpPr>
          <p:grpSpPr>
            <a:xfrm>
              <a:off x="6507952" y="2898774"/>
              <a:ext cx="5143754" cy="946755"/>
              <a:chOff x="1411487" y="518438"/>
              <a:chExt cx="4346820" cy="946755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281B1A52-E49A-AEC6-B92E-22119143987C}"/>
                  </a:ext>
                </a:extLst>
              </p:cNvPr>
              <p:cNvSpPr/>
              <p:nvPr/>
            </p:nvSpPr>
            <p:spPr>
              <a:xfrm>
                <a:off x="1411487" y="518438"/>
                <a:ext cx="4346819" cy="946755"/>
              </a:xfrm>
              <a:prstGeom prst="rect">
                <a:avLst/>
              </a:prstGeom>
              <a:noFill/>
              <a:ln>
                <a:noFill/>
              </a:ln>
              <a:sp3d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8C053A9-6804-8787-2C7C-A1DC7639202D}"/>
                  </a:ext>
                </a:extLst>
              </p:cNvPr>
              <p:cNvSpPr txBox="1"/>
              <p:nvPr/>
            </p:nvSpPr>
            <p:spPr>
              <a:xfrm>
                <a:off x="1411488" y="518438"/>
                <a:ext cx="4346819" cy="946755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l" latinLnBrk="1"/>
                <a:r>
                  <a:rPr lang="ko-KR" altLang="en-US" sz="1400" b="1">
                    <a:solidFill>
                      <a:schemeClr val="tx1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전시회</a:t>
                </a:r>
                <a:r>
                  <a:rPr lang="en-US" altLang="ko-KR" sz="1400" b="1">
                    <a:solidFill>
                      <a:schemeClr val="tx1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/</a:t>
                </a:r>
                <a:r>
                  <a:rPr lang="ko-KR" altLang="en-US" sz="1400" b="1">
                    <a:solidFill>
                      <a:schemeClr val="tx1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공연 </a:t>
                </a:r>
                <a:r>
                  <a:rPr lang="en-US" altLang="ko-KR" sz="1400" b="1">
                    <a:solidFill>
                      <a:schemeClr val="tx1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DB</a:t>
                </a:r>
              </a:p>
              <a:p>
                <a:pPr lvl="0" algn="l" latinLnBrk="1"/>
                <a:r>
                  <a:rPr lang="en-US" altLang="ko-KR" sz="1400">
                    <a:solidFill>
                      <a:schemeClr val="tx1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excon_user</a:t>
                </a:r>
                <a:endParaRPr lang="ko-KR" altLang="en-US" sz="1400" dirty="0">
                  <a:solidFill>
                    <a:schemeClr val="tx1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E04C519-3EC5-3C6A-5185-8CD61A985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2405" y="3015861"/>
              <a:ext cx="746850" cy="746850"/>
            </a:xfrm>
            <a:prstGeom prst="rect">
              <a:avLst/>
            </a:prstGeom>
          </p:spPr>
        </p:pic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946AA11-E168-5792-F527-09EEE3D589C7}"/>
                </a:ext>
              </a:extLst>
            </p:cNvPr>
            <p:cNvGrpSpPr/>
            <p:nvPr/>
          </p:nvGrpSpPr>
          <p:grpSpPr>
            <a:xfrm>
              <a:off x="6507953" y="4184101"/>
              <a:ext cx="5531647" cy="946755"/>
              <a:chOff x="1411487" y="518438"/>
              <a:chExt cx="4674616" cy="946755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F6C41A2-0C45-81FC-F70B-E3FCA2AE452C}"/>
                  </a:ext>
                </a:extLst>
              </p:cNvPr>
              <p:cNvSpPr/>
              <p:nvPr/>
            </p:nvSpPr>
            <p:spPr>
              <a:xfrm>
                <a:off x="1411487" y="518438"/>
                <a:ext cx="4346819" cy="946755"/>
              </a:xfrm>
              <a:prstGeom prst="rect">
                <a:avLst/>
              </a:prstGeom>
              <a:noFill/>
              <a:ln>
                <a:noFill/>
              </a:ln>
              <a:sp3d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E93EDEF-B193-55AD-44C6-00800B6C9509}"/>
                  </a:ext>
                </a:extLst>
              </p:cNvPr>
              <p:cNvSpPr txBox="1"/>
              <p:nvPr/>
            </p:nvSpPr>
            <p:spPr>
              <a:xfrm>
                <a:off x="1411487" y="518438"/>
                <a:ext cx="4674616" cy="946755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l" latinLnBrk="1"/>
                <a:r>
                  <a:rPr lang="ko-KR" altLang="en-US" sz="1400" b="1">
                    <a:solidFill>
                      <a:schemeClr val="tx1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커뮤니티 </a:t>
                </a:r>
                <a:r>
                  <a:rPr lang="en-US" altLang="ko-KR" sz="1400" b="1">
                    <a:solidFill>
                      <a:schemeClr val="tx1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DB</a:t>
                </a:r>
              </a:p>
              <a:p>
                <a:pPr lvl="0" algn="l" latinLnBrk="1"/>
                <a:r>
                  <a:rPr lang="en-US" altLang="ko-KR" sz="1400">
                    <a:solidFill>
                      <a:schemeClr val="tx1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board, board_comment, board_like, clean_board, clean_comment</a:t>
                </a:r>
                <a:endParaRPr lang="ko-KR" altLang="en-US" sz="1400" dirty="0">
                  <a:solidFill>
                    <a:schemeClr val="tx1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01B8FDA-ED11-6100-956B-02B4F4E17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2405" y="4301188"/>
              <a:ext cx="746850" cy="746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5869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DD0E0055-0331-041E-1557-1D40F47DE989}"/>
              </a:ext>
            </a:extLst>
          </p:cNvPr>
          <p:cNvSpPr/>
          <p:nvPr/>
        </p:nvSpPr>
        <p:spPr>
          <a:xfrm rot="16200000">
            <a:off x="8544718" y="3076575"/>
            <a:ext cx="6577013" cy="704850"/>
          </a:xfrm>
          <a:prstGeom prst="round2SameRect">
            <a:avLst/>
          </a:prstGeom>
          <a:solidFill>
            <a:srgbClr val="304A7D"/>
          </a:solidFill>
          <a:ln>
            <a:noFill/>
          </a:ln>
          <a:effectLst>
            <a:outerShdw blurRad="139700" dist="38100" dir="10800000" algn="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카페24 써라운드 에어 " pitchFamily="2" charset="-127"/>
              <a:ea typeface="카페24 써라운드 에어 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A76EB89-49B4-86E2-D0A2-284715FCFF0F}"/>
              </a:ext>
            </a:extLst>
          </p:cNvPr>
          <p:cNvGrpSpPr/>
          <p:nvPr/>
        </p:nvGrpSpPr>
        <p:grpSpPr>
          <a:xfrm>
            <a:off x="11640128" y="1087492"/>
            <a:ext cx="332065" cy="2341508"/>
            <a:chOff x="426028" y="1087492"/>
            <a:chExt cx="332065" cy="2341508"/>
          </a:xfrm>
        </p:grpSpPr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8E5B0FC-F0F2-60F3-FF49-86EDFB072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167" y="1695463"/>
              <a:ext cx="116026" cy="153118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13" name="Freeform 36">
              <a:extLst>
                <a:ext uri="{FF2B5EF4-FFF2-40B4-BE49-F238E27FC236}">
                  <a16:creationId xmlns:a16="http://schemas.microsoft.com/office/drawing/2014/main" id="{303BC6D1-0FEA-EE77-AF72-E95BDDE9A7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3944" y="3272796"/>
              <a:ext cx="92872" cy="156204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14" name="자유형 23">
              <a:extLst>
                <a:ext uri="{FF2B5EF4-FFF2-40B4-BE49-F238E27FC236}">
                  <a16:creationId xmlns:a16="http://schemas.microsoft.com/office/drawing/2014/main" id="{AEE487E6-53A8-CC05-5DE6-DA962A220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276" y="2758235"/>
              <a:ext cx="139808" cy="12236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2A1ED9F-4D21-14D7-B8E8-DD5351FB6BD1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517546" y="2240784"/>
              <a:ext cx="141269" cy="125249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16" name="모서리가 둥근 직사각형 31">
              <a:extLst>
                <a:ext uri="{FF2B5EF4-FFF2-40B4-BE49-F238E27FC236}">
                  <a16:creationId xmlns:a16="http://schemas.microsoft.com/office/drawing/2014/main" id="{18780CC1-28E0-393B-B2EF-07D97FE54625}"/>
                </a:ext>
              </a:extLst>
            </p:cNvPr>
            <p:cNvSpPr/>
            <p:nvPr/>
          </p:nvSpPr>
          <p:spPr>
            <a:xfrm>
              <a:off x="426028" y="1087492"/>
              <a:ext cx="324305" cy="324305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6000" rtlCol="0" anchor="ctr"/>
            <a:lstStyle/>
            <a:p>
              <a:pPr>
                <a:defRPr/>
              </a:pPr>
              <a:endParaRPr lang="en-US" altLang="ko-KR" sz="1050" dirty="0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BC950F11-BDB7-C657-4FC2-700962C79CE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4269" y="1172573"/>
              <a:ext cx="187822" cy="149408"/>
              <a:chOff x="6124" y="305"/>
              <a:chExt cx="841" cy="669"/>
            </a:xfrm>
            <a:solidFill>
              <a:schemeClr val="bg1"/>
            </a:solidFill>
          </p:grpSpPr>
          <p:sp>
            <p:nvSpPr>
              <p:cNvPr id="18" name="Freeform 13">
                <a:extLst>
                  <a:ext uri="{FF2B5EF4-FFF2-40B4-BE49-F238E27FC236}">
                    <a16:creationId xmlns:a16="http://schemas.microsoft.com/office/drawing/2014/main" id="{8D8EF74B-1D9A-7E3D-1065-8E3AF725CE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9" name="Freeform 14">
                <a:extLst>
                  <a:ext uri="{FF2B5EF4-FFF2-40B4-BE49-F238E27FC236}">
                    <a16:creationId xmlns:a16="http://schemas.microsoft.com/office/drawing/2014/main" id="{889BEE0B-E00A-D0F4-BDD9-B14AC44B48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B363210-7E60-2476-F411-75C19F40083B}"/>
                </a:ext>
              </a:extLst>
            </p:cNvPr>
            <p:cNvSpPr/>
            <p:nvPr/>
          </p:nvSpPr>
          <p:spPr>
            <a:xfrm>
              <a:off x="612709" y="1613447"/>
              <a:ext cx="145384" cy="145384"/>
            </a:xfrm>
            <a:prstGeom prst="ellipse">
              <a:avLst/>
            </a:prstGeom>
            <a:solidFill>
              <a:srgbClr val="76C8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>
                <a:defRPr/>
              </a:pPr>
              <a:r>
                <a:rPr lang="en-US" altLang="ko-KR" sz="9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5</a:t>
              </a:r>
              <a:endParaRPr lang="ko-KR" altLang="en-US" sz="900" dirty="0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F8BB632-6D0B-C395-DC21-156CB3C8C52D}"/>
                </a:ext>
              </a:extLst>
            </p:cNvPr>
            <p:cNvSpPr/>
            <p:nvPr/>
          </p:nvSpPr>
          <p:spPr>
            <a:xfrm>
              <a:off x="586332" y="3197190"/>
              <a:ext cx="145384" cy="145384"/>
            </a:xfrm>
            <a:prstGeom prst="ellipse">
              <a:avLst/>
            </a:prstGeom>
            <a:solidFill>
              <a:srgbClr val="76C8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>
                <a:defRPr/>
              </a:pPr>
              <a:r>
                <a:rPr lang="en-US" altLang="ko-KR" sz="5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off</a:t>
              </a:r>
              <a:endParaRPr lang="ko-KR" altLang="en-US" sz="500" dirty="0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9A9999F-521B-0669-F15E-01060949177D}"/>
              </a:ext>
            </a:extLst>
          </p:cNvPr>
          <p:cNvGrpSpPr/>
          <p:nvPr/>
        </p:nvGrpSpPr>
        <p:grpSpPr>
          <a:xfrm>
            <a:off x="11580515" y="223646"/>
            <a:ext cx="516135" cy="414529"/>
            <a:chOff x="366415" y="223646"/>
            <a:chExt cx="516135" cy="41452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559ECF0-DD10-AD86-2830-04CA65DC69E5}"/>
                </a:ext>
              </a:extLst>
            </p:cNvPr>
            <p:cNvGrpSpPr/>
            <p:nvPr/>
          </p:nvGrpSpPr>
          <p:grpSpPr>
            <a:xfrm>
              <a:off x="495017" y="223646"/>
              <a:ext cx="265151" cy="265151"/>
              <a:chOff x="1593332" y="2172798"/>
              <a:chExt cx="1083168" cy="1083168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31183E3C-B023-BC95-AF93-C7E8B05CC1D0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b="1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055E07C5-3EC6-1BFB-1655-B72C0BDBC1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  <a:noFill/>
            </p:spPr>
          </p:pic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9A3E799-49E1-A7D0-5DF9-402EE5F73666}"/>
                </a:ext>
              </a:extLst>
            </p:cNvPr>
            <p:cNvSpPr/>
            <p:nvPr/>
          </p:nvSpPr>
          <p:spPr>
            <a:xfrm>
              <a:off x="366415" y="484287"/>
              <a:ext cx="516135" cy="1538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400" b="1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seok830621</a:t>
              </a:r>
              <a:endParaRPr lang="ko-KR" altLang="en-US" sz="400" b="1" dirty="0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5D80B47-8CDE-5069-117B-4806B6810ACD}"/>
              </a:ext>
            </a:extLst>
          </p:cNvPr>
          <p:cNvSpPr txBox="1"/>
          <p:nvPr/>
        </p:nvSpPr>
        <p:spPr>
          <a:xfrm>
            <a:off x="3025775" y="3013501"/>
            <a:ext cx="61404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4800" b="1" kern="0">
                <a:ln w="15875">
                  <a:noFill/>
                </a:ln>
                <a:solidFill>
                  <a:srgbClr val="304A7D"/>
                </a:solidFill>
                <a:latin typeface="카페24 써라운드 에어 " pitchFamily="2" charset="-127"/>
                <a:ea typeface="카페24 써라운드 에어 " pitchFamily="2" charset="-127"/>
              </a:rPr>
              <a:t>비회원</a:t>
            </a:r>
            <a:endParaRPr lang="en-US" altLang="ko-KR" sz="4800" b="1" kern="0">
              <a:ln w="15875">
                <a:noFill/>
              </a:ln>
              <a:solidFill>
                <a:srgbClr val="304A7D"/>
              </a:solidFill>
              <a:latin typeface="카페24 써라운드 에어 " pitchFamily="2" charset="-127"/>
              <a:ea typeface="카페24 써라운드 에어 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188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CBAB125-76DF-44AE-1965-E57845B2021C}"/>
              </a:ext>
            </a:extLst>
          </p:cNvPr>
          <p:cNvGrpSpPr/>
          <p:nvPr/>
        </p:nvGrpSpPr>
        <p:grpSpPr>
          <a:xfrm>
            <a:off x="266697" y="138114"/>
            <a:ext cx="11775283" cy="6579392"/>
            <a:chOff x="266697" y="138114"/>
            <a:chExt cx="11775283" cy="657939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DD0E0055-0331-041E-1557-1D40F47DE989}"/>
                </a:ext>
              </a:extLst>
            </p:cNvPr>
            <p:cNvSpPr/>
            <p:nvPr/>
          </p:nvSpPr>
          <p:spPr>
            <a:xfrm rot="16200000">
              <a:off x="-2669382" y="3076575"/>
              <a:ext cx="6577013" cy="704850"/>
            </a:xfrm>
            <a:prstGeom prst="round2SameRect">
              <a:avLst/>
            </a:prstGeom>
            <a:solidFill>
              <a:srgbClr val="304A7D"/>
            </a:solidFill>
            <a:ln>
              <a:noFill/>
            </a:ln>
            <a:effectLst>
              <a:outerShdw blurRad="139700" dist="38100" dir="10800000" algn="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A76EB89-49B4-86E2-D0A2-284715FCFF0F}"/>
                </a:ext>
              </a:extLst>
            </p:cNvPr>
            <p:cNvGrpSpPr/>
            <p:nvPr/>
          </p:nvGrpSpPr>
          <p:grpSpPr>
            <a:xfrm>
              <a:off x="426028" y="1087492"/>
              <a:ext cx="332065" cy="2341508"/>
              <a:chOff x="426028" y="1087492"/>
              <a:chExt cx="332065" cy="2341508"/>
            </a:xfrm>
          </p:grpSpPr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18E5B0FC-F0F2-60F3-FF49-86EDFB072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167" y="1695463"/>
                <a:ext cx="116026" cy="15311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3" name="Freeform 36">
                <a:extLst>
                  <a:ext uri="{FF2B5EF4-FFF2-40B4-BE49-F238E27FC236}">
                    <a16:creationId xmlns:a16="http://schemas.microsoft.com/office/drawing/2014/main" id="{303BC6D1-0FEA-EE77-AF72-E95BDDE9A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944" y="3272796"/>
                <a:ext cx="92872" cy="156204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4" name="자유형 23">
                <a:extLst>
                  <a:ext uri="{FF2B5EF4-FFF2-40B4-BE49-F238E27FC236}">
                    <a16:creationId xmlns:a16="http://schemas.microsoft.com/office/drawing/2014/main" id="{AEE487E6-53A8-CC05-5DE6-DA962A220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76" y="2758235"/>
                <a:ext cx="139808" cy="12236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5" name="Freeform 6">
                <a:extLst>
                  <a:ext uri="{FF2B5EF4-FFF2-40B4-BE49-F238E27FC236}">
                    <a16:creationId xmlns:a16="http://schemas.microsoft.com/office/drawing/2014/main" id="{C2A1ED9F-4D21-14D7-B8E8-DD5351FB6BD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517546" y="2240784"/>
                <a:ext cx="141269" cy="125249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6" name="모서리가 둥근 직사각형 31">
                <a:extLst>
                  <a:ext uri="{FF2B5EF4-FFF2-40B4-BE49-F238E27FC236}">
                    <a16:creationId xmlns:a16="http://schemas.microsoft.com/office/drawing/2014/main" id="{18780CC1-28E0-393B-B2EF-07D97FE54625}"/>
                  </a:ext>
                </a:extLst>
              </p:cNvPr>
              <p:cNvSpPr/>
              <p:nvPr/>
            </p:nvSpPr>
            <p:spPr>
              <a:xfrm>
                <a:off x="426028" y="1087492"/>
                <a:ext cx="324305" cy="324305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pPr>
                  <a:defRPr/>
                </a:pPr>
                <a:endParaRPr lang="en-US" altLang="ko-KR" sz="105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grpSp>
            <p:nvGrpSpPr>
              <p:cNvPr id="17" name="Group 12">
                <a:extLst>
                  <a:ext uri="{FF2B5EF4-FFF2-40B4-BE49-F238E27FC236}">
                    <a16:creationId xmlns:a16="http://schemas.microsoft.com/office/drawing/2014/main" id="{BC950F11-BDB7-C657-4FC2-700962C79CE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94269" y="1172573"/>
                <a:ext cx="187822" cy="14940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8" name="Freeform 13">
                  <a:extLst>
                    <a:ext uri="{FF2B5EF4-FFF2-40B4-BE49-F238E27FC236}">
                      <a16:creationId xmlns:a16="http://schemas.microsoft.com/office/drawing/2014/main" id="{8D8EF74B-1D9A-7E3D-1065-8E3AF725CE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sp>
              <p:nvSpPr>
                <p:cNvPr id="19" name="Freeform 14">
                  <a:extLst>
                    <a:ext uri="{FF2B5EF4-FFF2-40B4-BE49-F238E27FC236}">
                      <a16:creationId xmlns:a16="http://schemas.microsoft.com/office/drawing/2014/main" id="{889BEE0B-E00A-D0F4-BDD9-B14AC44B48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</p:grp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7B363210-7E60-2476-F411-75C19F40083B}"/>
                  </a:ext>
                </a:extLst>
              </p:cNvPr>
              <p:cNvSpPr/>
              <p:nvPr/>
            </p:nvSpPr>
            <p:spPr>
              <a:xfrm>
                <a:off x="612709" y="1613447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9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8F8BB632-6D0B-C395-DC21-156CB3C8C52D}"/>
                  </a:ext>
                </a:extLst>
              </p:cNvPr>
              <p:cNvSpPr/>
              <p:nvPr/>
            </p:nvSpPr>
            <p:spPr>
              <a:xfrm>
                <a:off x="586332" y="3197190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5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  <p:sp>
          <p:nvSpPr>
            <p:cNvPr id="24" name="사각형: 둥근 위쪽 모서리 23">
              <a:extLst>
                <a:ext uri="{FF2B5EF4-FFF2-40B4-BE49-F238E27FC236}">
                  <a16:creationId xmlns:a16="http://schemas.microsoft.com/office/drawing/2014/main" id="{022A04CD-66AF-7D4B-314B-C8E944D25CC2}"/>
                </a:ext>
              </a:extLst>
            </p:cNvPr>
            <p:cNvSpPr/>
            <p:nvPr/>
          </p:nvSpPr>
          <p:spPr>
            <a:xfrm rot="16200000" flipV="1">
              <a:off x="3219447" y="-2107405"/>
              <a:ext cx="6577013" cy="11068052"/>
            </a:xfrm>
            <a:prstGeom prst="round2SameRect">
              <a:avLst>
                <a:gd name="adj1" fmla="val 1860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EC579321-CCBB-ECC3-94C8-F5291E489CE2}"/>
                </a:ext>
              </a:extLst>
            </p:cNvPr>
            <p:cNvSpPr/>
            <p:nvPr/>
          </p:nvSpPr>
          <p:spPr>
            <a:xfrm flipH="1">
              <a:off x="266697" y="140493"/>
              <a:ext cx="11772901" cy="523876"/>
            </a:xfrm>
            <a:prstGeom prst="round2SameRect">
              <a:avLst>
                <a:gd name="adj1" fmla="val 23485"/>
                <a:gd name="adj2" fmla="val 0"/>
              </a:avLst>
            </a:prstGeom>
            <a:solidFill>
              <a:schemeClr val="tx1">
                <a:alpha val="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000" kern="0">
                  <a:ln w="9525">
                    <a:noFill/>
                  </a:ln>
                  <a:solidFill>
                    <a:srgbClr val="304A7D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메인페이지</a:t>
              </a:r>
              <a:endParaRPr lang="ko-KR" altLang="en-US" sz="1600" dirty="0">
                <a:solidFill>
                  <a:srgbClr val="304A7D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29A9999F-521B-0669-F15E-01060949177D}"/>
                </a:ext>
              </a:extLst>
            </p:cNvPr>
            <p:cNvGrpSpPr/>
            <p:nvPr/>
          </p:nvGrpSpPr>
          <p:grpSpPr>
            <a:xfrm>
              <a:off x="366415" y="223646"/>
              <a:ext cx="516135" cy="414529"/>
              <a:chOff x="366415" y="223646"/>
              <a:chExt cx="516135" cy="414529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559ECF0-DD10-AD86-2830-04CA65DC69E5}"/>
                  </a:ext>
                </a:extLst>
              </p:cNvPr>
              <p:cNvGrpSpPr/>
              <p:nvPr/>
            </p:nvGrpSpPr>
            <p:grpSpPr>
              <a:xfrm>
                <a:off x="495017" y="223646"/>
                <a:ext cx="265151" cy="265151"/>
                <a:chOff x="1593332" y="2172798"/>
                <a:chExt cx="1083168" cy="1083168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31183E3C-B023-BC95-AF93-C7E8B05CC1D0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055E07C5-3EC6-1BFB-1655-B72C0BDBC1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9A3E799-49E1-A7D0-5DF9-402EE5F73666}"/>
                  </a:ext>
                </a:extLst>
              </p:cNvPr>
              <p:cNvSpPr/>
              <p:nvPr/>
            </p:nvSpPr>
            <p:spPr>
              <a:xfrm>
                <a:off x="366415" y="484287"/>
                <a:ext cx="516135" cy="153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seok830621</a:t>
                </a:r>
                <a:endParaRPr lang="ko-KR" altLang="en-US" sz="400" b="1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D105B5C-9B74-133F-A389-FC348DB925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149" y="757373"/>
            <a:ext cx="4595996" cy="586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10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CBAB125-76DF-44AE-1965-E57845B2021C}"/>
              </a:ext>
            </a:extLst>
          </p:cNvPr>
          <p:cNvGrpSpPr/>
          <p:nvPr/>
        </p:nvGrpSpPr>
        <p:grpSpPr>
          <a:xfrm>
            <a:off x="266697" y="138114"/>
            <a:ext cx="11775283" cy="6579392"/>
            <a:chOff x="266697" y="138114"/>
            <a:chExt cx="11775283" cy="657939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DD0E0055-0331-041E-1557-1D40F47DE989}"/>
                </a:ext>
              </a:extLst>
            </p:cNvPr>
            <p:cNvSpPr/>
            <p:nvPr/>
          </p:nvSpPr>
          <p:spPr>
            <a:xfrm rot="16200000">
              <a:off x="-2669382" y="3076575"/>
              <a:ext cx="6577013" cy="704850"/>
            </a:xfrm>
            <a:prstGeom prst="round2SameRect">
              <a:avLst/>
            </a:prstGeom>
            <a:solidFill>
              <a:srgbClr val="304A7D"/>
            </a:solidFill>
            <a:ln>
              <a:noFill/>
            </a:ln>
            <a:effectLst>
              <a:outerShdw blurRad="139700" dist="38100" dir="10800000" algn="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A76EB89-49B4-86E2-D0A2-284715FCFF0F}"/>
                </a:ext>
              </a:extLst>
            </p:cNvPr>
            <p:cNvGrpSpPr/>
            <p:nvPr/>
          </p:nvGrpSpPr>
          <p:grpSpPr>
            <a:xfrm>
              <a:off x="426028" y="1087492"/>
              <a:ext cx="332065" cy="2341508"/>
              <a:chOff x="426028" y="1087492"/>
              <a:chExt cx="332065" cy="2341508"/>
            </a:xfrm>
          </p:grpSpPr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18E5B0FC-F0F2-60F3-FF49-86EDFB072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167" y="1695463"/>
                <a:ext cx="116026" cy="15311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3" name="Freeform 36">
                <a:extLst>
                  <a:ext uri="{FF2B5EF4-FFF2-40B4-BE49-F238E27FC236}">
                    <a16:creationId xmlns:a16="http://schemas.microsoft.com/office/drawing/2014/main" id="{303BC6D1-0FEA-EE77-AF72-E95BDDE9A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944" y="3272796"/>
                <a:ext cx="92872" cy="156204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4" name="자유형 23">
                <a:extLst>
                  <a:ext uri="{FF2B5EF4-FFF2-40B4-BE49-F238E27FC236}">
                    <a16:creationId xmlns:a16="http://schemas.microsoft.com/office/drawing/2014/main" id="{AEE487E6-53A8-CC05-5DE6-DA962A220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76" y="2758235"/>
                <a:ext cx="139808" cy="12236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5" name="Freeform 6">
                <a:extLst>
                  <a:ext uri="{FF2B5EF4-FFF2-40B4-BE49-F238E27FC236}">
                    <a16:creationId xmlns:a16="http://schemas.microsoft.com/office/drawing/2014/main" id="{C2A1ED9F-4D21-14D7-B8E8-DD5351FB6BD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517546" y="2240784"/>
                <a:ext cx="141269" cy="125249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6" name="모서리가 둥근 직사각형 31">
                <a:extLst>
                  <a:ext uri="{FF2B5EF4-FFF2-40B4-BE49-F238E27FC236}">
                    <a16:creationId xmlns:a16="http://schemas.microsoft.com/office/drawing/2014/main" id="{18780CC1-28E0-393B-B2EF-07D97FE54625}"/>
                  </a:ext>
                </a:extLst>
              </p:cNvPr>
              <p:cNvSpPr/>
              <p:nvPr/>
            </p:nvSpPr>
            <p:spPr>
              <a:xfrm>
                <a:off x="426028" y="1087492"/>
                <a:ext cx="324305" cy="324305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pPr>
                  <a:defRPr/>
                </a:pPr>
                <a:endParaRPr lang="en-US" altLang="ko-KR" sz="105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grpSp>
            <p:nvGrpSpPr>
              <p:cNvPr id="17" name="Group 12">
                <a:extLst>
                  <a:ext uri="{FF2B5EF4-FFF2-40B4-BE49-F238E27FC236}">
                    <a16:creationId xmlns:a16="http://schemas.microsoft.com/office/drawing/2014/main" id="{BC950F11-BDB7-C657-4FC2-700962C79CE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94269" y="1172573"/>
                <a:ext cx="187822" cy="14940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8" name="Freeform 13">
                  <a:extLst>
                    <a:ext uri="{FF2B5EF4-FFF2-40B4-BE49-F238E27FC236}">
                      <a16:creationId xmlns:a16="http://schemas.microsoft.com/office/drawing/2014/main" id="{8D8EF74B-1D9A-7E3D-1065-8E3AF725CE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sp>
              <p:nvSpPr>
                <p:cNvPr id="19" name="Freeform 14">
                  <a:extLst>
                    <a:ext uri="{FF2B5EF4-FFF2-40B4-BE49-F238E27FC236}">
                      <a16:creationId xmlns:a16="http://schemas.microsoft.com/office/drawing/2014/main" id="{889BEE0B-E00A-D0F4-BDD9-B14AC44B48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</p:grp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7B363210-7E60-2476-F411-75C19F40083B}"/>
                  </a:ext>
                </a:extLst>
              </p:cNvPr>
              <p:cNvSpPr/>
              <p:nvPr/>
            </p:nvSpPr>
            <p:spPr>
              <a:xfrm>
                <a:off x="612709" y="1613447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9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8F8BB632-6D0B-C395-DC21-156CB3C8C52D}"/>
                  </a:ext>
                </a:extLst>
              </p:cNvPr>
              <p:cNvSpPr/>
              <p:nvPr/>
            </p:nvSpPr>
            <p:spPr>
              <a:xfrm>
                <a:off x="586332" y="3197190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5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  <p:sp>
          <p:nvSpPr>
            <p:cNvPr id="24" name="사각형: 둥근 위쪽 모서리 23">
              <a:extLst>
                <a:ext uri="{FF2B5EF4-FFF2-40B4-BE49-F238E27FC236}">
                  <a16:creationId xmlns:a16="http://schemas.microsoft.com/office/drawing/2014/main" id="{022A04CD-66AF-7D4B-314B-C8E944D25CC2}"/>
                </a:ext>
              </a:extLst>
            </p:cNvPr>
            <p:cNvSpPr/>
            <p:nvPr/>
          </p:nvSpPr>
          <p:spPr>
            <a:xfrm rot="16200000" flipV="1">
              <a:off x="3219447" y="-2107405"/>
              <a:ext cx="6577013" cy="11068052"/>
            </a:xfrm>
            <a:prstGeom prst="round2SameRect">
              <a:avLst>
                <a:gd name="adj1" fmla="val 1860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EC579321-CCBB-ECC3-94C8-F5291E489CE2}"/>
                </a:ext>
              </a:extLst>
            </p:cNvPr>
            <p:cNvSpPr/>
            <p:nvPr/>
          </p:nvSpPr>
          <p:spPr>
            <a:xfrm flipH="1">
              <a:off x="266697" y="140493"/>
              <a:ext cx="11772901" cy="523876"/>
            </a:xfrm>
            <a:prstGeom prst="round2SameRect">
              <a:avLst>
                <a:gd name="adj1" fmla="val 23485"/>
                <a:gd name="adj2" fmla="val 0"/>
              </a:avLst>
            </a:prstGeom>
            <a:solidFill>
              <a:schemeClr val="tx1">
                <a:alpha val="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000" kern="0">
                  <a:ln w="9525">
                    <a:noFill/>
                  </a:ln>
                  <a:solidFill>
                    <a:srgbClr val="304A7D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회원가입 </a:t>
              </a:r>
              <a:r>
                <a:rPr lang="en-US" altLang="ko-KR" sz="2000" kern="0">
                  <a:ln w="9525">
                    <a:noFill/>
                  </a:ln>
                  <a:solidFill>
                    <a:srgbClr val="304A7D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&amp; </a:t>
              </a:r>
              <a:r>
                <a:rPr lang="ko-KR" altLang="en-US" sz="2000" kern="0">
                  <a:ln w="9525">
                    <a:noFill/>
                  </a:ln>
                  <a:solidFill>
                    <a:srgbClr val="304A7D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취향 선택</a:t>
              </a:r>
              <a:endParaRPr lang="ko-KR" altLang="en-US" sz="1600" dirty="0">
                <a:solidFill>
                  <a:srgbClr val="304A7D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29A9999F-521B-0669-F15E-01060949177D}"/>
                </a:ext>
              </a:extLst>
            </p:cNvPr>
            <p:cNvGrpSpPr/>
            <p:nvPr/>
          </p:nvGrpSpPr>
          <p:grpSpPr>
            <a:xfrm>
              <a:off x="366415" y="223646"/>
              <a:ext cx="516135" cy="414529"/>
              <a:chOff x="366415" y="223646"/>
              <a:chExt cx="516135" cy="414529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559ECF0-DD10-AD86-2830-04CA65DC69E5}"/>
                  </a:ext>
                </a:extLst>
              </p:cNvPr>
              <p:cNvGrpSpPr/>
              <p:nvPr/>
            </p:nvGrpSpPr>
            <p:grpSpPr>
              <a:xfrm>
                <a:off x="495017" y="223646"/>
                <a:ext cx="265151" cy="265151"/>
                <a:chOff x="1593332" y="2172798"/>
                <a:chExt cx="1083168" cy="1083168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31183E3C-B023-BC95-AF93-C7E8B05CC1D0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055E07C5-3EC6-1BFB-1655-B72C0BDBC1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9A3E799-49E1-A7D0-5DF9-402EE5F73666}"/>
                  </a:ext>
                </a:extLst>
              </p:cNvPr>
              <p:cNvSpPr/>
              <p:nvPr/>
            </p:nvSpPr>
            <p:spPr>
              <a:xfrm>
                <a:off x="366415" y="484287"/>
                <a:ext cx="516135" cy="153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seok830621</a:t>
                </a:r>
                <a:endParaRPr lang="ko-KR" altLang="en-US" sz="400" b="1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5614D2D-EFDD-11FF-8036-9F6BA88F0C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867" y="733058"/>
            <a:ext cx="3827256" cy="59133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444B241-58EF-386F-FAE2-D97723767F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339" y="802483"/>
            <a:ext cx="6002079" cy="568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6110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251</Words>
  <Application>Microsoft Office PowerPoint</Application>
  <PresentationFormat>와이드스크린</PresentationFormat>
  <Paragraphs>132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Arial</vt:lpstr>
      <vt:lpstr>카페24 써라운드 에어 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남 혜린</cp:lastModifiedBy>
  <cp:revision>26</cp:revision>
  <dcterms:created xsi:type="dcterms:W3CDTF">2022-07-28T05:20:47Z</dcterms:created>
  <dcterms:modified xsi:type="dcterms:W3CDTF">2022-11-08T12:38:29Z</dcterms:modified>
</cp:coreProperties>
</file>